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65" r:id="rId2"/>
    <p:sldId id="583" r:id="rId3"/>
    <p:sldId id="575" r:id="rId4"/>
    <p:sldId id="285" r:id="rId5"/>
    <p:sldId id="578" r:id="rId6"/>
    <p:sldId id="579" r:id="rId7"/>
    <p:sldId id="580" r:id="rId8"/>
    <p:sldId id="581" r:id="rId9"/>
    <p:sldId id="582" r:id="rId10"/>
    <p:sldId id="594" r:id="rId11"/>
    <p:sldId id="577" r:id="rId12"/>
    <p:sldId id="584" r:id="rId13"/>
    <p:sldId id="593" r:id="rId14"/>
    <p:sldId id="586" r:id="rId15"/>
    <p:sldId id="585" r:id="rId16"/>
    <p:sldId id="595" r:id="rId17"/>
    <p:sldId id="587" r:id="rId18"/>
    <p:sldId id="588" r:id="rId19"/>
    <p:sldId id="589" r:id="rId20"/>
    <p:sldId id="590" r:id="rId21"/>
    <p:sldId id="596" r:id="rId22"/>
    <p:sldId id="592" r:id="rId23"/>
    <p:sldId id="60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1D2"/>
    <a:srgbClr val="D5DCE9"/>
    <a:srgbClr val="002B36"/>
    <a:srgbClr val="FFF2CC"/>
    <a:srgbClr val="FFFFFF"/>
    <a:srgbClr val="96A8C8"/>
    <a:srgbClr val="663300"/>
    <a:srgbClr val="FFCC99"/>
    <a:srgbClr val="BFBFB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C55190-B47C-42A2-A672-649ABA7AECF6}" v="58" dt="2024-03-03T16:03:57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28" autoAdjust="0"/>
    <p:restoredTop sz="94660"/>
  </p:normalViewPr>
  <p:slideViewPr>
    <p:cSldViewPr snapToGrid="0">
      <p:cViewPr varScale="1">
        <p:scale>
          <a:sx n="67" d="100"/>
          <a:sy n="67" d="100"/>
        </p:scale>
        <p:origin x="9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onie Bellot" userId="f041fed5-3b29-4fbe-b39f-1eb3a2a2735c" providerId="ADAL" clId="{E0C55190-B47C-42A2-A672-649ABA7AECF6}"/>
    <pc:docChg chg="undo custSel addSld delSld modSld sldOrd">
      <pc:chgData name="Sidonie Bellot" userId="f041fed5-3b29-4fbe-b39f-1eb3a2a2735c" providerId="ADAL" clId="{E0C55190-B47C-42A2-A672-649ABA7AECF6}" dt="2024-03-04T13:59:39.836" v="4113" actId="47"/>
      <pc:docMkLst>
        <pc:docMk/>
      </pc:docMkLst>
      <pc:sldChg chg="add del setBg">
        <pc:chgData name="Sidonie Bellot" userId="f041fed5-3b29-4fbe-b39f-1eb3a2a2735c" providerId="ADAL" clId="{E0C55190-B47C-42A2-A672-649ABA7AECF6}" dt="2024-03-02T11:13:17.077" v="1533" actId="47"/>
        <pc:sldMkLst>
          <pc:docMk/>
          <pc:sldMk cId="1758912125" sldId="274"/>
        </pc:sldMkLst>
      </pc:sldChg>
      <pc:sldChg chg="addSp delSp modSp add del mod setBg">
        <pc:chgData name="Sidonie Bellot" userId="f041fed5-3b29-4fbe-b39f-1eb3a2a2735c" providerId="ADAL" clId="{E0C55190-B47C-42A2-A672-649ABA7AECF6}" dt="2024-03-04T13:59:39.836" v="4113" actId="47"/>
        <pc:sldMkLst>
          <pc:docMk/>
          <pc:sldMk cId="126158207" sldId="300"/>
        </pc:sldMkLst>
        <pc:spChg chg="add del">
          <ac:chgData name="Sidonie Bellot" userId="f041fed5-3b29-4fbe-b39f-1eb3a2a2735c" providerId="ADAL" clId="{E0C55190-B47C-42A2-A672-649ABA7AECF6}" dt="2024-03-02T10:33:07.357" v="603" actId="478"/>
          <ac:spMkLst>
            <pc:docMk/>
            <pc:sldMk cId="126158207" sldId="300"/>
            <ac:spMk id="8" creationId="{9ED37AEF-CA7E-0A73-F410-00ED36DCA173}"/>
          </ac:spMkLst>
        </pc:spChg>
        <pc:spChg chg="add mod or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9" creationId="{D5D2DE35-77B9-F7B6-89A6-BD897BC45121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11" creationId="{587693E4-22D3-0352-D9E5-2E39BECA353E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12" creationId="{A9BABD5B-4836-81C3-C293-DBCDB72C40E3}"/>
          </ac:spMkLst>
        </pc:spChg>
        <pc:spChg chg="add mod">
          <ac:chgData name="Sidonie Bellot" userId="f041fed5-3b29-4fbe-b39f-1eb3a2a2735c" providerId="ADAL" clId="{E0C55190-B47C-42A2-A672-649ABA7AECF6}" dt="2024-03-02T10:53:25.208" v="1351" actId="113"/>
          <ac:spMkLst>
            <pc:docMk/>
            <pc:sldMk cId="126158207" sldId="300"/>
            <ac:spMk id="13" creationId="{CDED7A28-ECF0-98FB-C93F-669F9F062F8F}"/>
          </ac:spMkLst>
        </pc:spChg>
        <pc:spChg chg="add mod">
          <ac:chgData name="Sidonie Bellot" userId="f041fed5-3b29-4fbe-b39f-1eb3a2a2735c" providerId="ADAL" clId="{E0C55190-B47C-42A2-A672-649ABA7AECF6}" dt="2024-03-02T10:53:05.950" v="1348" actId="2711"/>
          <ac:spMkLst>
            <pc:docMk/>
            <pc:sldMk cId="126158207" sldId="300"/>
            <ac:spMk id="14" creationId="{1E311DD2-6416-4E98-6A1D-A37F9E343616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15" creationId="{30D29D88-35D1-6CC0-579B-14356110BC4E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21" creationId="{A01D177A-A72D-6BA6-8487-C922965B10D7}"/>
          </ac:spMkLst>
        </pc:spChg>
        <pc:spChg chg="add mod">
          <ac:chgData name="Sidonie Bellot" userId="f041fed5-3b29-4fbe-b39f-1eb3a2a2735c" providerId="ADAL" clId="{E0C55190-B47C-42A2-A672-649ABA7AECF6}" dt="2024-03-02T10:53:11.027" v="1349" actId="113"/>
          <ac:spMkLst>
            <pc:docMk/>
            <pc:sldMk cId="126158207" sldId="300"/>
            <ac:spMk id="22" creationId="{BEC1A16C-4297-639F-1805-4704E5341952}"/>
          </ac:spMkLst>
        </pc:spChg>
        <pc:spChg chg="add mod">
          <ac:chgData name="Sidonie Bellot" userId="f041fed5-3b29-4fbe-b39f-1eb3a2a2735c" providerId="ADAL" clId="{E0C55190-B47C-42A2-A672-649ABA7AECF6}" dt="2024-03-02T10:52:42.731" v="1347" actId="1036"/>
          <ac:spMkLst>
            <pc:docMk/>
            <pc:sldMk cId="126158207" sldId="300"/>
            <ac:spMk id="23" creationId="{956BB536-4C91-7087-98F3-FF99DB23179D}"/>
          </ac:spMkLst>
        </pc:spChg>
        <pc:spChg chg="add mod">
          <ac:chgData name="Sidonie Bellot" userId="f041fed5-3b29-4fbe-b39f-1eb3a2a2735c" providerId="ADAL" clId="{E0C55190-B47C-42A2-A672-649ABA7AECF6}" dt="2024-03-02T10:53:15.818" v="1350" actId="113"/>
          <ac:spMkLst>
            <pc:docMk/>
            <pc:sldMk cId="126158207" sldId="300"/>
            <ac:spMk id="24" creationId="{56E5EB88-781D-E274-D1BF-EAA8215D65AB}"/>
          </ac:spMkLst>
        </pc:spChg>
        <pc:spChg chg="add mod">
          <ac:chgData name="Sidonie Bellot" userId="f041fed5-3b29-4fbe-b39f-1eb3a2a2735c" providerId="ADAL" clId="{E0C55190-B47C-42A2-A672-649ABA7AECF6}" dt="2024-03-02T10:53:05.950" v="1348" actId="2711"/>
          <ac:spMkLst>
            <pc:docMk/>
            <pc:sldMk cId="126158207" sldId="300"/>
            <ac:spMk id="26" creationId="{FF629DFC-2AB1-A06F-3B97-63824DBD22C3}"/>
          </ac:spMkLst>
        </pc:spChg>
        <pc:picChg chg="add del mod modCrop">
          <ac:chgData name="Sidonie Bellot" userId="f041fed5-3b29-4fbe-b39f-1eb3a2a2735c" providerId="ADAL" clId="{E0C55190-B47C-42A2-A672-649ABA7AECF6}" dt="2024-03-02T10:29:19.261" v="534" actId="21"/>
          <ac:picMkLst>
            <pc:docMk/>
            <pc:sldMk cId="126158207" sldId="300"/>
            <ac:picMk id="3" creationId="{FB023B32-CDE1-8523-9D11-C92D671CD3F6}"/>
          </ac:picMkLst>
        </pc:picChg>
        <pc:picChg chg="add mod modCrop">
          <ac:chgData name="Sidonie Bellot" userId="f041fed5-3b29-4fbe-b39f-1eb3a2a2735c" providerId="ADAL" clId="{E0C55190-B47C-42A2-A672-649ABA7AECF6}" dt="2024-03-02T10:52:42.731" v="1347" actId="1036"/>
          <ac:picMkLst>
            <pc:docMk/>
            <pc:sldMk cId="126158207" sldId="300"/>
            <ac:picMk id="4" creationId="{72EAA2F7-E151-0505-EF4D-A2086E9C5409}"/>
          </ac:picMkLst>
        </pc:picChg>
        <pc:picChg chg="add mod modCrop">
          <ac:chgData name="Sidonie Bellot" userId="f041fed5-3b29-4fbe-b39f-1eb3a2a2735c" providerId="ADAL" clId="{E0C55190-B47C-42A2-A672-649ABA7AECF6}" dt="2024-03-02T10:52:42.731" v="1347" actId="1036"/>
          <ac:picMkLst>
            <pc:docMk/>
            <pc:sldMk cId="126158207" sldId="300"/>
            <ac:picMk id="5" creationId="{C13C1154-D4C9-E6AA-C7B1-00223E72BE66}"/>
          </ac:picMkLst>
        </pc:picChg>
        <pc:picChg chg="del mod modCrop">
          <ac:chgData name="Sidonie Bellot" userId="f041fed5-3b29-4fbe-b39f-1eb3a2a2735c" providerId="ADAL" clId="{E0C55190-B47C-42A2-A672-649ABA7AECF6}" dt="2024-03-02T10:29:39.488" v="538" actId="21"/>
          <ac:picMkLst>
            <pc:docMk/>
            <pc:sldMk cId="126158207" sldId="300"/>
            <ac:picMk id="6" creationId="{837897EE-DF23-3BDF-F3F0-6EC44C4EBF41}"/>
          </ac:picMkLst>
        </pc:picChg>
        <pc:picChg chg="mod">
          <ac:chgData name="Sidonie Bellot" userId="f041fed5-3b29-4fbe-b39f-1eb3a2a2735c" providerId="ADAL" clId="{E0C55190-B47C-42A2-A672-649ABA7AECF6}" dt="2024-03-02T10:52:42.731" v="1347" actId="1036"/>
          <ac:picMkLst>
            <pc:docMk/>
            <pc:sldMk cId="126158207" sldId="300"/>
            <ac:picMk id="7" creationId="{37B08E04-3441-7F4C-70B5-462445FA6800}"/>
          </ac:picMkLst>
        </pc:picChg>
        <pc:picChg chg="add del mod modCrop">
          <ac:chgData name="Sidonie Bellot" userId="f041fed5-3b29-4fbe-b39f-1eb3a2a2735c" providerId="ADAL" clId="{E0C55190-B47C-42A2-A672-649ABA7AECF6}" dt="2024-03-02T10:35:31.810" v="643" actId="478"/>
          <ac:picMkLst>
            <pc:docMk/>
            <pc:sldMk cId="126158207" sldId="300"/>
            <ac:picMk id="10" creationId="{3D39E29A-4DD9-8EEF-1A53-EAF35CE26081}"/>
          </ac:picMkLst>
        </pc:picChg>
        <pc:picChg chg="add mod modCrop">
          <ac:chgData name="Sidonie Bellot" userId="f041fed5-3b29-4fbe-b39f-1eb3a2a2735c" providerId="ADAL" clId="{E0C55190-B47C-42A2-A672-649ABA7AECF6}" dt="2024-03-02T10:55:10.789" v="1358" actId="1076"/>
          <ac:picMkLst>
            <pc:docMk/>
            <pc:sldMk cId="126158207" sldId="300"/>
            <ac:picMk id="28" creationId="{0DC8ECC1-22BA-7BC6-BB86-8535DEF4D2D8}"/>
          </ac:picMkLst>
        </pc:picChg>
        <pc:cxnChg chg="add mod">
          <ac:chgData name="Sidonie Bellot" userId="f041fed5-3b29-4fbe-b39f-1eb3a2a2735c" providerId="ADAL" clId="{E0C55190-B47C-42A2-A672-649ABA7AECF6}" dt="2024-03-02T10:52:42.731" v="1347" actId="1036"/>
          <ac:cxnSpMkLst>
            <pc:docMk/>
            <pc:sldMk cId="126158207" sldId="300"/>
            <ac:cxnSpMk id="17" creationId="{A3324B46-FCED-6316-3C52-4610AD4703B9}"/>
          </ac:cxnSpMkLst>
        </pc:cxnChg>
        <pc:cxnChg chg="add mod">
          <ac:chgData name="Sidonie Bellot" userId="f041fed5-3b29-4fbe-b39f-1eb3a2a2735c" providerId="ADAL" clId="{E0C55190-B47C-42A2-A672-649ABA7AECF6}" dt="2024-03-02T10:52:42.731" v="1347" actId="1036"/>
          <ac:cxnSpMkLst>
            <pc:docMk/>
            <pc:sldMk cId="126158207" sldId="300"/>
            <ac:cxnSpMk id="18" creationId="{1A6E7492-A2FF-B8E4-821F-B4341267E1CE}"/>
          </ac:cxnSpMkLst>
        </pc:cxnChg>
        <pc:cxnChg chg="add mod">
          <ac:chgData name="Sidonie Bellot" userId="f041fed5-3b29-4fbe-b39f-1eb3a2a2735c" providerId="ADAL" clId="{E0C55190-B47C-42A2-A672-649ABA7AECF6}" dt="2024-03-02T10:52:42.731" v="1347" actId="1036"/>
          <ac:cxnSpMkLst>
            <pc:docMk/>
            <pc:sldMk cId="126158207" sldId="300"/>
            <ac:cxnSpMk id="19" creationId="{BFEFBEC5-9AD4-342B-CD94-688454309D56}"/>
          </ac:cxnSpMkLst>
        </pc:cxnChg>
        <pc:cxnChg chg="add mod">
          <ac:chgData name="Sidonie Bellot" userId="f041fed5-3b29-4fbe-b39f-1eb3a2a2735c" providerId="ADAL" clId="{E0C55190-B47C-42A2-A672-649ABA7AECF6}" dt="2024-03-02T10:52:42.731" v="1347" actId="1036"/>
          <ac:cxnSpMkLst>
            <pc:docMk/>
            <pc:sldMk cId="126158207" sldId="300"/>
            <ac:cxnSpMk id="20" creationId="{3100E981-B077-27E1-57DA-5CB6C5DC26BE}"/>
          </ac:cxnSpMkLst>
        </pc:cxnChg>
      </pc:sldChg>
      <pc:sldChg chg="add del setBg">
        <pc:chgData name="Sidonie Bellot" userId="f041fed5-3b29-4fbe-b39f-1eb3a2a2735c" providerId="ADAL" clId="{E0C55190-B47C-42A2-A672-649ABA7AECF6}" dt="2024-03-02T11:12:42.022" v="1531" actId="47"/>
        <pc:sldMkLst>
          <pc:docMk/>
          <pc:sldMk cId="2152241992" sldId="427"/>
        </pc:sldMkLst>
      </pc:sldChg>
      <pc:sldChg chg="add del setBg">
        <pc:chgData name="Sidonie Bellot" userId="f041fed5-3b29-4fbe-b39f-1eb3a2a2735c" providerId="ADAL" clId="{E0C55190-B47C-42A2-A672-649ABA7AECF6}" dt="2024-03-02T11:12:54.336" v="1532" actId="47"/>
        <pc:sldMkLst>
          <pc:docMk/>
          <pc:sldMk cId="413723006" sldId="432"/>
        </pc:sldMkLst>
      </pc:sldChg>
      <pc:sldChg chg="addSp delSp modSp add del mod setBg">
        <pc:chgData name="Sidonie Bellot" userId="f041fed5-3b29-4fbe-b39f-1eb3a2a2735c" providerId="ADAL" clId="{E0C55190-B47C-42A2-A672-649ABA7AECF6}" dt="2024-03-04T13:59:39.836" v="4113" actId="47"/>
        <pc:sldMkLst>
          <pc:docMk/>
          <pc:sldMk cId="2521911391" sldId="526"/>
        </pc:sldMkLst>
        <pc:picChg chg="mod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3" creationId="{00B2D797-87E1-355D-6C09-E1331D2AA1BC}"/>
          </ac:picMkLst>
        </pc:picChg>
        <pc:picChg chg="add del mod modCrop">
          <ac:chgData name="Sidonie Bellot" userId="f041fed5-3b29-4fbe-b39f-1eb3a2a2735c" providerId="ADAL" clId="{E0C55190-B47C-42A2-A672-649ABA7AECF6}" dt="2024-03-02T10:38:44.343" v="742" actId="478"/>
          <ac:picMkLst>
            <pc:docMk/>
            <pc:sldMk cId="2521911391" sldId="526"/>
            <ac:picMk id="4" creationId="{19C7225A-CF7D-FCD1-2EA8-EAED9460C9B8}"/>
          </ac:picMkLst>
        </pc:picChg>
        <pc:picChg chg="mod modCrop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5" creationId="{77E0FB5C-FA7E-6026-1161-D4F73A5E26AC}"/>
          </ac:picMkLst>
        </pc:picChg>
        <pc:picChg chg="add mod modCrop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21" creationId="{FB023B32-CDE1-8523-9D11-C92D671CD3F6}"/>
          </ac:picMkLst>
        </pc:picChg>
        <pc:picChg chg="add mod modCrop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22" creationId="{837897EE-DF23-3BDF-F3F0-6EC44C4EBF41}"/>
          </ac:picMkLst>
        </pc:picChg>
        <pc:picChg chg="add mod modCrop">
          <ac:chgData name="Sidonie Bellot" userId="f041fed5-3b29-4fbe-b39f-1eb3a2a2735c" providerId="ADAL" clId="{E0C55190-B47C-42A2-A672-649ABA7AECF6}" dt="2024-03-02T11:12:30.188" v="1529" actId="1035"/>
          <ac:picMkLst>
            <pc:docMk/>
            <pc:sldMk cId="2521911391" sldId="526"/>
            <ac:picMk id="23" creationId="{A4CD7945-D3B6-2F44-6281-16D1171DBA9A}"/>
          </ac:picMkLst>
        </pc:picChg>
        <pc:cxnChg chg="add del mod">
          <ac:chgData name="Sidonie Bellot" userId="f041fed5-3b29-4fbe-b39f-1eb3a2a2735c" providerId="ADAL" clId="{E0C55190-B47C-42A2-A672-649ABA7AECF6}" dt="2024-03-02T10:39:01.810" v="746" actId="478"/>
          <ac:cxnSpMkLst>
            <pc:docMk/>
            <pc:sldMk cId="2521911391" sldId="526"/>
            <ac:cxnSpMk id="7" creationId="{2AEA095D-6D9D-D218-3A76-E407454F8373}"/>
          </ac:cxnSpMkLst>
        </pc:cxnChg>
        <pc:cxnChg chg="add del mod">
          <ac:chgData name="Sidonie Bellot" userId="f041fed5-3b29-4fbe-b39f-1eb3a2a2735c" providerId="ADAL" clId="{E0C55190-B47C-42A2-A672-649ABA7AECF6}" dt="2024-03-02T10:39:01.810" v="746" actId="478"/>
          <ac:cxnSpMkLst>
            <pc:docMk/>
            <pc:sldMk cId="2521911391" sldId="526"/>
            <ac:cxnSpMk id="8" creationId="{E2DBFE63-C533-0704-9100-1B1EED0FAD46}"/>
          </ac:cxnSpMkLst>
        </pc:cxnChg>
        <pc:cxnChg chg="add del mod">
          <ac:chgData name="Sidonie Bellot" userId="f041fed5-3b29-4fbe-b39f-1eb3a2a2735c" providerId="ADAL" clId="{E0C55190-B47C-42A2-A672-649ABA7AECF6}" dt="2024-03-02T10:39:01.810" v="746" actId="478"/>
          <ac:cxnSpMkLst>
            <pc:docMk/>
            <pc:sldMk cId="2521911391" sldId="526"/>
            <ac:cxnSpMk id="11" creationId="{AB56411E-4E57-5738-04F3-415DA5DD279E}"/>
          </ac:cxnSpMkLst>
        </pc:cxnChg>
        <pc:cxnChg chg="add del mod">
          <ac:chgData name="Sidonie Bellot" userId="f041fed5-3b29-4fbe-b39f-1eb3a2a2735c" providerId="ADAL" clId="{E0C55190-B47C-42A2-A672-649ABA7AECF6}" dt="2024-03-02T10:39:01.810" v="746" actId="478"/>
          <ac:cxnSpMkLst>
            <pc:docMk/>
            <pc:sldMk cId="2521911391" sldId="526"/>
            <ac:cxnSpMk id="14" creationId="{A5831F9C-AE82-153A-223A-C469E11FEFF2}"/>
          </ac:cxnSpMkLst>
        </pc:cxnChg>
      </pc:sldChg>
      <pc:sldChg chg="addSp delSp modSp add del mod setBg">
        <pc:chgData name="Sidonie Bellot" userId="f041fed5-3b29-4fbe-b39f-1eb3a2a2735c" providerId="ADAL" clId="{E0C55190-B47C-42A2-A672-649ABA7AECF6}" dt="2024-03-04T13:59:39.836" v="4113" actId="47"/>
        <pc:sldMkLst>
          <pc:docMk/>
          <pc:sldMk cId="3609210141" sldId="527"/>
        </pc:sldMkLst>
        <pc:spChg chg="del">
          <ac:chgData name="Sidonie Bellot" userId="f041fed5-3b29-4fbe-b39f-1eb3a2a2735c" providerId="ADAL" clId="{E0C55190-B47C-42A2-A672-649ABA7AECF6}" dt="2024-03-02T11:14:33.067" v="1534" actId="478"/>
          <ac:spMkLst>
            <pc:docMk/>
            <pc:sldMk cId="3609210141" sldId="527"/>
            <ac:spMk id="2" creationId="{E18530C3-3CFA-EC53-258B-8695D4850847}"/>
          </ac:spMkLst>
        </pc:spChg>
        <pc:spChg chg="add mod">
          <ac:chgData name="Sidonie Bellot" userId="f041fed5-3b29-4fbe-b39f-1eb3a2a2735c" providerId="ADAL" clId="{E0C55190-B47C-42A2-A672-649ABA7AECF6}" dt="2024-03-02T11:26:29.097" v="1979" actId="20577"/>
          <ac:spMkLst>
            <pc:docMk/>
            <pc:sldMk cId="3609210141" sldId="527"/>
            <ac:spMk id="3" creationId="{E44BF298-9715-0734-165E-A888D89B1DEC}"/>
          </ac:spMkLst>
        </pc:spChg>
        <pc:spChg chg="add mod">
          <ac:chgData name="Sidonie Bellot" userId="f041fed5-3b29-4fbe-b39f-1eb3a2a2735c" providerId="ADAL" clId="{E0C55190-B47C-42A2-A672-649ABA7AECF6}" dt="2024-03-02T11:21:09.160" v="1779" actId="1076"/>
          <ac:spMkLst>
            <pc:docMk/>
            <pc:sldMk cId="3609210141" sldId="527"/>
            <ac:spMk id="6" creationId="{8B5DBB3D-2ACB-E8C4-6627-2216E9069FB2}"/>
          </ac:spMkLst>
        </pc:spChg>
        <pc:spChg chg="add mod">
          <ac:chgData name="Sidonie Bellot" userId="f041fed5-3b29-4fbe-b39f-1eb3a2a2735c" providerId="ADAL" clId="{E0C55190-B47C-42A2-A672-649ABA7AECF6}" dt="2024-03-02T11:21:12.663" v="1780" actId="1076"/>
          <ac:spMkLst>
            <pc:docMk/>
            <pc:sldMk cId="3609210141" sldId="527"/>
            <ac:spMk id="7" creationId="{D5B685A5-D8BC-FF04-5ED3-DFA98B385B7E}"/>
          </ac:spMkLst>
        </pc:spChg>
        <pc:spChg chg="add mod">
          <ac:chgData name="Sidonie Bellot" userId="f041fed5-3b29-4fbe-b39f-1eb3a2a2735c" providerId="ADAL" clId="{E0C55190-B47C-42A2-A672-649ABA7AECF6}" dt="2024-03-02T11:20:19.412" v="1703" actId="20577"/>
          <ac:spMkLst>
            <pc:docMk/>
            <pc:sldMk cId="3609210141" sldId="527"/>
            <ac:spMk id="8" creationId="{DDEC32D4-0B47-E9F2-DF5E-CDA753E38319}"/>
          </ac:spMkLst>
        </pc:spChg>
        <pc:spChg chg="add mod">
          <ac:chgData name="Sidonie Bellot" userId="f041fed5-3b29-4fbe-b39f-1eb3a2a2735c" providerId="ADAL" clId="{E0C55190-B47C-42A2-A672-649ABA7AECF6}" dt="2024-03-02T11:21:37.688" v="1810" actId="14100"/>
          <ac:spMkLst>
            <pc:docMk/>
            <pc:sldMk cId="3609210141" sldId="527"/>
            <ac:spMk id="9" creationId="{A3147209-77F5-4261-ABDB-027671F40A14}"/>
          </ac:spMkLst>
        </pc:spChg>
        <pc:spChg chg="add mod">
          <ac:chgData name="Sidonie Bellot" userId="f041fed5-3b29-4fbe-b39f-1eb3a2a2735c" providerId="ADAL" clId="{E0C55190-B47C-42A2-A672-649ABA7AECF6}" dt="2024-03-02T11:21:05.690" v="1778" actId="6549"/>
          <ac:spMkLst>
            <pc:docMk/>
            <pc:sldMk cId="3609210141" sldId="527"/>
            <ac:spMk id="10" creationId="{E00256C4-43BD-43AB-B80C-AA03D18C4B75}"/>
          </ac:spMkLst>
        </pc:spChg>
        <pc:spChg chg="add mod">
          <ac:chgData name="Sidonie Bellot" userId="f041fed5-3b29-4fbe-b39f-1eb3a2a2735c" providerId="ADAL" clId="{E0C55190-B47C-42A2-A672-649ABA7AECF6}" dt="2024-03-02T11:21:59.065" v="1852" actId="20577"/>
          <ac:spMkLst>
            <pc:docMk/>
            <pc:sldMk cId="3609210141" sldId="527"/>
            <ac:spMk id="11" creationId="{8D058FBF-4984-7FD7-52D7-6441160BE7C7}"/>
          </ac:spMkLst>
        </pc:spChg>
        <pc:spChg chg="add mod">
          <ac:chgData name="Sidonie Bellot" userId="f041fed5-3b29-4fbe-b39f-1eb3a2a2735c" providerId="ADAL" clId="{E0C55190-B47C-42A2-A672-649ABA7AECF6}" dt="2024-03-02T11:22:36.867" v="1934" actId="20577"/>
          <ac:spMkLst>
            <pc:docMk/>
            <pc:sldMk cId="3609210141" sldId="527"/>
            <ac:spMk id="12" creationId="{E1611777-9097-00FC-BDF6-95564ED91809}"/>
          </ac:spMkLst>
        </pc:spChg>
        <pc:picChg chg="add mod modCrop">
          <ac:chgData name="Sidonie Bellot" userId="f041fed5-3b29-4fbe-b39f-1eb3a2a2735c" providerId="ADAL" clId="{E0C55190-B47C-42A2-A672-649ABA7AECF6}" dt="2024-03-02T11:18:48.524" v="1598" actId="14100"/>
          <ac:picMkLst>
            <pc:docMk/>
            <pc:sldMk cId="3609210141" sldId="527"/>
            <ac:picMk id="5" creationId="{BC0C0B58-C9C4-9E3A-9E03-D0F04E56308A}"/>
          </ac:picMkLst>
        </pc:picChg>
      </pc:sldChg>
      <pc:sldChg chg="modSp mod">
        <pc:chgData name="Sidonie Bellot" userId="f041fed5-3b29-4fbe-b39f-1eb3a2a2735c" providerId="ADAL" clId="{E0C55190-B47C-42A2-A672-649ABA7AECF6}" dt="2024-02-29T11:31:25.739" v="76" actId="20577"/>
        <pc:sldMkLst>
          <pc:docMk/>
          <pc:sldMk cId="4129833313" sldId="584"/>
        </pc:sldMkLst>
        <pc:spChg chg="mod">
          <ac:chgData name="Sidonie Bellot" userId="f041fed5-3b29-4fbe-b39f-1eb3a2a2735c" providerId="ADAL" clId="{E0C55190-B47C-42A2-A672-649ABA7AECF6}" dt="2024-02-29T11:31:25.739" v="76" actId="20577"/>
          <ac:spMkLst>
            <pc:docMk/>
            <pc:sldMk cId="4129833313" sldId="584"/>
            <ac:spMk id="2" creationId="{B5DB2871-E66D-939A-9455-345D4E37589B}"/>
          </ac:spMkLst>
        </pc:spChg>
      </pc:sldChg>
      <pc:sldChg chg="modSp mod">
        <pc:chgData name="Sidonie Bellot" userId="f041fed5-3b29-4fbe-b39f-1eb3a2a2735c" providerId="ADAL" clId="{E0C55190-B47C-42A2-A672-649ABA7AECF6}" dt="2024-02-29T11:35:12.902" v="77" actId="20577"/>
        <pc:sldMkLst>
          <pc:docMk/>
          <pc:sldMk cId="3048744250" sldId="588"/>
        </pc:sldMkLst>
        <pc:spChg chg="mod">
          <ac:chgData name="Sidonie Bellot" userId="f041fed5-3b29-4fbe-b39f-1eb3a2a2735c" providerId="ADAL" clId="{E0C55190-B47C-42A2-A672-649ABA7AECF6}" dt="2024-02-29T11:35:12.902" v="77" actId="20577"/>
          <ac:spMkLst>
            <pc:docMk/>
            <pc:sldMk cId="3048744250" sldId="588"/>
            <ac:spMk id="3" creationId="{27D0AD0B-D4F0-F7E0-FEBD-C72CB1B27569}"/>
          </ac:spMkLst>
        </pc:spChg>
      </pc:sldChg>
      <pc:sldChg chg="ord">
        <pc:chgData name="Sidonie Bellot" userId="f041fed5-3b29-4fbe-b39f-1eb3a2a2735c" providerId="ADAL" clId="{E0C55190-B47C-42A2-A672-649ABA7AECF6}" dt="2024-03-02T12:09:20.435" v="3173"/>
        <pc:sldMkLst>
          <pc:docMk/>
          <pc:sldMk cId="2650281634" sldId="590"/>
        </pc:sldMkLst>
      </pc:sldChg>
      <pc:sldChg chg="del">
        <pc:chgData name="Sidonie Bellot" userId="f041fed5-3b29-4fbe-b39f-1eb3a2a2735c" providerId="ADAL" clId="{E0C55190-B47C-42A2-A672-649ABA7AECF6}" dt="2024-03-02T12:09:08.507" v="3171" actId="47"/>
        <pc:sldMkLst>
          <pc:docMk/>
          <pc:sldMk cId="1377238317" sldId="591"/>
        </pc:sldMkLst>
      </pc:sldChg>
      <pc:sldChg chg="addSp modSp add mod setBg">
        <pc:chgData name="Sidonie Bellot" userId="f041fed5-3b29-4fbe-b39f-1eb3a2a2735c" providerId="ADAL" clId="{E0C55190-B47C-42A2-A672-649ABA7AECF6}" dt="2024-02-29T11:50:01.114" v="78" actId="20577"/>
        <pc:sldMkLst>
          <pc:docMk/>
          <pc:sldMk cId="4135583230" sldId="594"/>
        </pc:sldMkLst>
        <pc:spChg chg="add mod">
          <ac:chgData name="Sidonie Bellot" userId="f041fed5-3b29-4fbe-b39f-1eb3a2a2735c" providerId="ADAL" clId="{E0C55190-B47C-42A2-A672-649ABA7AECF6}" dt="2024-02-29T11:50:01.114" v="78" actId="20577"/>
          <ac:spMkLst>
            <pc:docMk/>
            <pc:sldMk cId="4135583230" sldId="594"/>
            <ac:spMk id="2" creationId="{085B08C0-AAD3-692D-EBAB-A4CD9B68AA7C}"/>
          </ac:spMkLst>
        </pc:spChg>
        <pc:spChg chg="mod">
          <ac:chgData name="Sidonie Bellot" userId="f041fed5-3b29-4fbe-b39f-1eb3a2a2735c" providerId="ADAL" clId="{E0C55190-B47C-42A2-A672-649ABA7AECF6}" dt="2024-02-29T11:30:41.827" v="74" actId="20577"/>
          <ac:spMkLst>
            <pc:docMk/>
            <pc:sldMk cId="4135583230" sldId="594"/>
            <ac:spMk id="3" creationId="{1EF27540-FFF7-8619-972E-84EC4E34AA16}"/>
          </ac:spMkLst>
        </pc:spChg>
      </pc:sldChg>
      <pc:sldChg chg="addSp delSp modSp add mod">
        <pc:chgData name="Sidonie Bellot" userId="f041fed5-3b29-4fbe-b39f-1eb3a2a2735c" providerId="ADAL" clId="{E0C55190-B47C-42A2-A672-649ABA7AECF6}" dt="2024-03-02T10:15:53.554" v="476" actId="20577"/>
        <pc:sldMkLst>
          <pc:docMk/>
          <pc:sldMk cId="2430909756" sldId="595"/>
        </pc:sldMkLst>
        <pc:spChg chg="add mod">
          <ac:chgData name="Sidonie Bellot" userId="f041fed5-3b29-4fbe-b39f-1eb3a2a2735c" providerId="ADAL" clId="{E0C55190-B47C-42A2-A672-649ABA7AECF6}" dt="2024-03-02T10:12:12.130" v="254" actId="120"/>
          <ac:spMkLst>
            <pc:docMk/>
            <pc:sldMk cId="2430909756" sldId="595"/>
            <ac:spMk id="2" creationId="{11ED76E2-FC62-567A-A243-B39F9B3C0717}"/>
          </ac:spMkLst>
        </pc:spChg>
        <pc:spChg chg="mod">
          <ac:chgData name="Sidonie Bellot" userId="f041fed5-3b29-4fbe-b39f-1eb3a2a2735c" providerId="ADAL" clId="{E0C55190-B47C-42A2-A672-649ABA7AECF6}" dt="2024-03-02T10:15:53.554" v="476" actId="20577"/>
          <ac:spMkLst>
            <pc:docMk/>
            <pc:sldMk cId="2430909756" sldId="595"/>
            <ac:spMk id="4" creationId="{64F861B6-97C2-2F68-8889-57B22B5D4A33}"/>
          </ac:spMkLst>
        </pc:spChg>
        <pc:spChg chg="del">
          <ac:chgData name="Sidonie Bellot" userId="f041fed5-3b29-4fbe-b39f-1eb3a2a2735c" providerId="ADAL" clId="{E0C55190-B47C-42A2-A672-649ABA7AECF6}" dt="2024-03-02T10:10:53.723" v="142" actId="478"/>
          <ac:spMkLst>
            <pc:docMk/>
            <pc:sldMk cId="2430909756" sldId="595"/>
            <ac:spMk id="5" creationId="{D58022CB-E206-19B0-EA84-FD4FA9FF9951}"/>
          </ac:spMkLst>
        </pc:spChg>
        <pc:picChg chg="del">
          <ac:chgData name="Sidonie Bellot" userId="f041fed5-3b29-4fbe-b39f-1eb3a2a2735c" providerId="ADAL" clId="{E0C55190-B47C-42A2-A672-649ABA7AECF6}" dt="2024-03-02T10:10:51.535" v="141" actId="478"/>
          <ac:picMkLst>
            <pc:docMk/>
            <pc:sldMk cId="2430909756" sldId="595"/>
            <ac:picMk id="3" creationId="{53966487-D542-1F64-DE45-B85529B20D8F}"/>
          </ac:picMkLst>
        </pc:picChg>
      </pc:sldChg>
      <pc:sldChg chg="addSp delSp modSp add mod ord">
        <pc:chgData name="Sidonie Bellot" userId="f041fed5-3b29-4fbe-b39f-1eb3a2a2735c" providerId="ADAL" clId="{E0C55190-B47C-42A2-A672-649ABA7AECF6}" dt="2024-03-02T12:08:47.237" v="3170"/>
        <pc:sldMkLst>
          <pc:docMk/>
          <pc:sldMk cId="1981127287" sldId="596"/>
        </pc:sldMkLst>
        <pc:spChg chg="add mod">
          <ac:chgData name="Sidonie Bellot" userId="f041fed5-3b29-4fbe-b39f-1eb3a2a2735c" providerId="ADAL" clId="{E0C55190-B47C-42A2-A672-649ABA7AECF6}" dt="2024-03-02T10:12:50.607" v="305" actId="20577"/>
          <ac:spMkLst>
            <pc:docMk/>
            <pc:sldMk cId="1981127287" sldId="596"/>
            <ac:spMk id="2" creationId="{40CC5DB2-3981-C070-00D9-443AF46F7667}"/>
          </ac:spMkLst>
        </pc:spChg>
        <pc:spChg chg="del">
          <ac:chgData name="Sidonie Bellot" userId="f041fed5-3b29-4fbe-b39f-1eb3a2a2735c" providerId="ADAL" clId="{E0C55190-B47C-42A2-A672-649ABA7AECF6}" dt="2024-03-02T10:12:54.399" v="307" actId="478"/>
          <ac:spMkLst>
            <pc:docMk/>
            <pc:sldMk cId="1981127287" sldId="596"/>
            <ac:spMk id="6" creationId="{6CA5CDD5-42FD-92A9-48D9-4B08724148F7}"/>
          </ac:spMkLst>
        </pc:spChg>
        <pc:spChg chg="add mod">
          <ac:chgData name="Sidonie Bellot" userId="f041fed5-3b29-4fbe-b39f-1eb3a2a2735c" providerId="ADAL" clId="{E0C55190-B47C-42A2-A672-649ABA7AECF6}" dt="2024-03-02T10:15:28.878" v="462" actId="1076"/>
          <ac:spMkLst>
            <pc:docMk/>
            <pc:sldMk cId="1981127287" sldId="596"/>
            <ac:spMk id="7" creationId="{2E8110BB-3A12-586C-6113-A60EEAF58D00}"/>
          </ac:spMkLst>
        </pc:spChg>
        <pc:spChg chg="add mod">
          <ac:chgData name="Sidonie Bellot" userId="f041fed5-3b29-4fbe-b39f-1eb3a2a2735c" providerId="ADAL" clId="{E0C55190-B47C-42A2-A672-649ABA7AECF6}" dt="2024-03-02T10:15:05.486" v="460" actId="20577"/>
          <ac:spMkLst>
            <pc:docMk/>
            <pc:sldMk cId="1981127287" sldId="596"/>
            <ac:spMk id="8" creationId="{DD3E2637-15E2-E10B-5CC8-1A2D9A58593F}"/>
          </ac:spMkLst>
        </pc:spChg>
        <pc:picChg chg="del">
          <ac:chgData name="Sidonie Bellot" userId="f041fed5-3b29-4fbe-b39f-1eb3a2a2735c" providerId="ADAL" clId="{E0C55190-B47C-42A2-A672-649ABA7AECF6}" dt="2024-03-02T10:12:52.917" v="306" actId="478"/>
          <ac:picMkLst>
            <pc:docMk/>
            <pc:sldMk cId="1981127287" sldId="596"/>
            <ac:picMk id="3" creationId="{1F92D97C-5EF0-E852-9D58-DE2B178CDAE2}"/>
          </ac:picMkLst>
        </pc:picChg>
        <pc:picChg chg="del">
          <ac:chgData name="Sidonie Bellot" userId="f041fed5-3b29-4fbe-b39f-1eb3a2a2735c" providerId="ADAL" clId="{E0C55190-B47C-42A2-A672-649ABA7AECF6}" dt="2024-03-02T10:12:55.011" v="308" actId="478"/>
          <ac:picMkLst>
            <pc:docMk/>
            <pc:sldMk cId="1981127287" sldId="596"/>
            <ac:picMk id="5" creationId="{9F0111FC-6545-2FAF-1D42-890F15959BB7}"/>
          </ac:picMkLst>
        </pc:picChg>
      </pc:sldChg>
      <pc:sldChg chg="add del ord">
        <pc:chgData name="Sidonie Bellot" userId="f041fed5-3b29-4fbe-b39f-1eb3a2a2735c" providerId="ADAL" clId="{E0C55190-B47C-42A2-A672-649ABA7AECF6}" dt="2024-03-02T12:09:36.484" v="3174" actId="47"/>
        <pc:sldMkLst>
          <pc:docMk/>
          <pc:sldMk cId="1900966112" sldId="597"/>
        </pc:sldMkLst>
      </pc:sldChg>
      <pc:sldChg chg="add del setBg">
        <pc:chgData name="Sidonie Bellot" userId="f041fed5-3b29-4fbe-b39f-1eb3a2a2735c" providerId="ADAL" clId="{E0C55190-B47C-42A2-A672-649ABA7AECF6}" dt="2024-03-02T11:12:39.525" v="1530" actId="47"/>
        <pc:sldMkLst>
          <pc:docMk/>
          <pc:sldMk cId="2028459651" sldId="598"/>
        </pc:sldMkLst>
      </pc:sldChg>
      <pc:sldChg chg="addSp delSp modSp add del mod ord">
        <pc:chgData name="Sidonie Bellot" userId="f041fed5-3b29-4fbe-b39f-1eb3a2a2735c" providerId="ADAL" clId="{E0C55190-B47C-42A2-A672-649ABA7AECF6}" dt="2024-03-04T13:59:39.836" v="4113" actId="47"/>
        <pc:sldMkLst>
          <pc:docMk/>
          <pc:sldMk cId="1337916113" sldId="599"/>
        </pc:sldMkLst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9" creationId="{D5D2DE35-77B9-F7B6-89A6-BD897BC45121}"/>
          </ac:spMkLst>
        </pc:spChg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1" creationId="{587693E4-22D3-0352-D9E5-2E39BECA353E}"/>
          </ac:spMkLst>
        </pc:spChg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2" creationId="{A9BABD5B-4836-81C3-C293-DBCDB72C40E3}"/>
          </ac:spMkLst>
        </pc:spChg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3" creationId="{CDED7A28-ECF0-98FB-C93F-669F9F062F8F}"/>
          </ac:spMkLst>
        </pc:spChg>
        <pc:spChg chg="del">
          <ac:chgData name="Sidonie Bellot" userId="f041fed5-3b29-4fbe-b39f-1eb3a2a2735c" providerId="ADAL" clId="{E0C55190-B47C-42A2-A672-649ABA7AECF6}" dt="2024-03-02T11:00:08.117" v="1362" actId="478"/>
          <ac:spMkLst>
            <pc:docMk/>
            <pc:sldMk cId="1337916113" sldId="599"/>
            <ac:spMk id="14" creationId="{1E311DD2-6416-4E98-6A1D-A37F9E343616}"/>
          </ac:spMkLst>
        </pc:spChg>
        <pc:spChg chg="del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5" creationId="{30D29D88-35D1-6CC0-579B-14356110BC4E}"/>
          </ac:spMkLst>
        </pc:spChg>
        <pc:spChg chg="add del mod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16" creationId="{3607AE0A-16CE-4B6A-65F9-6A7098828A25}"/>
          </ac:spMkLst>
        </pc:spChg>
        <pc:spChg chg="del">
          <ac:chgData name="Sidonie Bellot" userId="f041fed5-3b29-4fbe-b39f-1eb3a2a2735c" providerId="ADAL" clId="{E0C55190-B47C-42A2-A672-649ABA7AECF6}" dt="2024-03-02T11:00:21.565" v="1365" actId="478"/>
          <ac:spMkLst>
            <pc:docMk/>
            <pc:sldMk cId="1337916113" sldId="599"/>
            <ac:spMk id="21" creationId="{A01D177A-A72D-6BA6-8487-C922965B10D7}"/>
          </ac:spMkLst>
        </pc:spChg>
        <pc:spChg chg="del">
          <ac:chgData name="Sidonie Bellot" userId="f041fed5-3b29-4fbe-b39f-1eb3a2a2735c" providerId="ADAL" clId="{E0C55190-B47C-42A2-A672-649ABA7AECF6}" dt="2024-03-02T11:00:20.020" v="1364" actId="478"/>
          <ac:spMkLst>
            <pc:docMk/>
            <pc:sldMk cId="1337916113" sldId="599"/>
            <ac:spMk id="22" creationId="{BEC1A16C-4297-639F-1805-4704E5341952}"/>
          </ac:spMkLst>
        </pc:spChg>
        <pc:spChg chg="del">
          <ac:chgData name="Sidonie Bellot" userId="f041fed5-3b29-4fbe-b39f-1eb3a2a2735c" providerId="ADAL" clId="{E0C55190-B47C-42A2-A672-649ABA7AECF6}" dt="2024-03-02T11:00:22.541" v="1366" actId="478"/>
          <ac:spMkLst>
            <pc:docMk/>
            <pc:sldMk cId="1337916113" sldId="599"/>
            <ac:spMk id="23" creationId="{956BB536-4C91-7087-98F3-FF99DB23179D}"/>
          </ac:spMkLst>
        </pc:spChg>
        <pc:spChg chg="del mod">
          <ac:chgData name="Sidonie Bellot" userId="f041fed5-3b29-4fbe-b39f-1eb3a2a2735c" providerId="ADAL" clId="{E0C55190-B47C-42A2-A672-649ABA7AECF6}" dt="2024-03-02T11:00:25.847" v="1368" actId="478"/>
          <ac:spMkLst>
            <pc:docMk/>
            <pc:sldMk cId="1337916113" sldId="599"/>
            <ac:spMk id="24" creationId="{56E5EB88-781D-E274-D1BF-EAA8215D65AB}"/>
          </ac:spMkLst>
        </pc:spChg>
        <pc:spChg chg="add del mod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25" creationId="{FCFA1F20-4D87-085F-60DD-9C669E1D3BB1}"/>
          </ac:spMkLst>
        </pc:spChg>
        <pc:spChg chg="del">
          <ac:chgData name="Sidonie Bellot" userId="f041fed5-3b29-4fbe-b39f-1eb3a2a2735c" providerId="ADAL" clId="{E0C55190-B47C-42A2-A672-649ABA7AECF6}" dt="2024-03-02T11:00:10.120" v="1363" actId="478"/>
          <ac:spMkLst>
            <pc:docMk/>
            <pc:sldMk cId="1337916113" sldId="599"/>
            <ac:spMk id="26" creationId="{FF629DFC-2AB1-A06F-3B97-63824DBD22C3}"/>
          </ac:spMkLst>
        </pc:spChg>
        <pc:spChg chg="add del mod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27" creationId="{D103097F-9783-7C36-F0D3-1B7A635FD993}"/>
          </ac:spMkLst>
        </pc:spChg>
        <pc:spChg chg="add del mod">
          <ac:chgData name="Sidonie Bellot" userId="f041fed5-3b29-4fbe-b39f-1eb3a2a2735c" providerId="ADAL" clId="{E0C55190-B47C-42A2-A672-649ABA7AECF6}" dt="2024-03-03T16:14:33.418" v="4112" actId="478"/>
          <ac:spMkLst>
            <pc:docMk/>
            <pc:sldMk cId="1337916113" sldId="599"/>
            <ac:spMk id="29" creationId="{740C1D55-037F-D774-B02F-157D18C587CB}"/>
          </ac:spMkLst>
        </pc:spChg>
        <pc:picChg chg="del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4" creationId="{72EAA2F7-E151-0505-EF4D-A2086E9C5409}"/>
          </ac:picMkLst>
        </pc:picChg>
        <pc:picChg chg="del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5" creationId="{C13C1154-D4C9-E6AA-C7B1-00223E72BE66}"/>
          </ac:picMkLst>
        </pc:picChg>
        <pc:picChg chg="add del mod modCrop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6" creationId="{6A2B00A0-0B11-7E02-1E5A-C8EE0BEC5F8E}"/>
          </ac:picMkLst>
        </pc:picChg>
        <pc:picChg chg="del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7" creationId="{37B08E04-3441-7F4C-70B5-462445FA6800}"/>
          </ac:picMkLst>
        </pc:picChg>
        <pc:picChg chg="add del mod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10" creationId="{B4B19CC2-D477-4E5C-6904-B5B329C37B45}"/>
          </ac:picMkLst>
        </pc:picChg>
        <pc:picChg chg="del mod">
          <ac:chgData name="Sidonie Bellot" userId="f041fed5-3b29-4fbe-b39f-1eb3a2a2735c" providerId="ADAL" clId="{E0C55190-B47C-42A2-A672-649ABA7AECF6}" dt="2024-03-03T16:14:33.418" v="4112" actId="478"/>
          <ac:picMkLst>
            <pc:docMk/>
            <pc:sldMk cId="1337916113" sldId="599"/>
            <ac:picMk id="28" creationId="{0DC8ECC1-22BA-7BC6-BB86-8535DEF4D2D8}"/>
          </ac:picMkLst>
        </pc:picChg>
        <pc:cxnChg chg="del">
          <ac:chgData name="Sidonie Bellot" userId="f041fed5-3b29-4fbe-b39f-1eb3a2a2735c" providerId="ADAL" clId="{E0C55190-B47C-42A2-A672-649ABA7AECF6}" dt="2024-03-03T16:14:33.418" v="4112" actId="478"/>
          <ac:cxnSpMkLst>
            <pc:docMk/>
            <pc:sldMk cId="1337916113" sldId="599"/>
            <ac:cxnSpMk id="17" creationId="{A3324B46-FCED-6316-3C52-4610AD4703B9}"/>
          </ac:cxnSpMkLst>
        </pc:cxnChg>
        <pc:cxnChg chg="del">
          <ac:chgData name="Sidonie Bellot" userId="f041fed5-3b29-4fbe-b39f-1eb3a2a2735c" providerId="ADAL" clId="{E0C55190-B47C-42A2-A672-649ABA7AECF6}" dt="2024-03-03T16:14:33.418" v="4112" actId="478"/>
          <ac:cxnSpMkLst>
            <pc:docMk/>
            <pc:sldMk cId="1337916113" sldId="599"/>
            <ac:cxnSpMk id="18" creationId="{1A6E7492-A2FF-B8E4-821F-B4341267E1CE}"/>
          </ac:cxnSpMkLst>
        </pc:cxnChg>
        <pc:cxnChg chg="del">
          <ac:chgData name="Sidonie Bellot" userId="f041fed5-3b29-4fbe-b39f-1eb3a2a2735c" providerId="ADAL" clId="{E0C55190-B47C-42A2-A672-649ABA7AECF6}" dt="2024-03-03T16:14:33.418" v="4112" actId="478"/>
          <ac:cxnSpMkLst>
            <pc:docMk/>
            <pc:sldMk cId="1337916113" sldId="599"/>
            <ac:cxnSpMk id="19" creationId="{BFEFBEC5-9AD4-342B-CD94-688454309D56}"/>
          </ac:cxnSpMkLst>
        </pc:cxnChg>
        <pc:cxnChg chg="del">
          <ac:chgData name="Sidonie Bellot" userId="f041fed5-3b29-4fbe-b39f-1eb3a2a2735c" providerId="ADAL" clId="{E0C55190-B47C-42A2-A672-649ABA7AECF6}" dt="2024-03-03T16:14:33.418" v="4112" actId="478"/>
          <ac:cxnSpMkLst>
            <pc:docMk/>
            <pc:sldMk cId="1337916113" sldId="599"/>
            <ac:cxnSpMk id="20" creationId="{3100E981-B077-27E1-57DA-5CB6C5DC26BE}"/>
          </ac:cxnSpMkLst>
        </pc:cxnChg>
      </pc:sldChg>
      <pc:sldChg chg="add del setBg">
        <pc:chgData name="Sidonie Bellot" userId="f041fed5-3b29-4fbe-b39f-1eb3a2a2735c" providerId="ADAL" clId="{E0C55190-B47C-42A2-A672-649ABA7AECF6}" dt="2024-03-02T11:00:02.011" v="1360"/>
        <pc:sldMkLst>
          <pc:docMk/>
          <pc:sldMk cId="2104151590" sldId="599"/>
        </pc:sldMkLst>
      </pc:sldChg>
      <pc:sldChg chg="delSp modSp add del mod">
        <pc:chgData name="Sidonie Bellot" userId="f041fed5-3b29-4fbe-b39f-1eb3a2a2735c" providerId="ADAL" clId="{E0C55190-B47C-42A2-A672-649ABA7AECF6}" dt="2024-03-04T13:59:39.836" v="4113" actId="47"/>
        <pc:sldMkLst>
          <pc:docMk/>
          <pc:sldMk cId="3513718251" sldId="600"/>
        </pc:sldMkLst>
        <pc:spChg chg="mod">
          <ac:chgData name="Sidonie Bellot" userId="f041fed5-3b29-4fbe-b39f-1eb3a2a2735c" providerId="ADAL" clId="{E0C55190-B47C-42A2-A672-649ABA7AECF6}" dt="2024-03-02T11:26:16.671" v="1964" actId="20577"/>
          <ac:spMkLst>
            <pc:docMk/>
            <pc:sldMk cId="3513718251" sldId="600"/>
            <ac:spMk id="3" creationId="{E44BF298-9715-0734-165E-A888D89B1DEC}"/>
          </ac:spMkLst>
        </pc:spChg>
        <pc:spChg chg="del">
          <ac:chgData name="Sidonie Bellot" userId="f041fed5-3b29-4fbe-b39f-1eb3a2a2735c" providerId="ADAL" clId="{E0C55190-B47C-42A2-A672-649ABA7AECF6}" dt="2024-03-02T11:26:43.630" v="1982" actId="478"/>
          <ac:spMkLst>
            <pc:docMk/>
            <pc:sldMk cId="3513718251" sldId="600"/>
            <ac:spMk id="6" creationId="{8B5DBB3D-2ACB-E8C4-6627-2216E9069FB2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7" creationId="{D5B685A5-D8BC-FF04-5ED3-DFA98B385B7E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8" creationId="{DDEC32D4-0B47-E9F2-DF5E-CDA753E38319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9" creationId="{A3147209-77F5-4261-ABDB-027671F40A14}"/>
          </ac:spMkLst>
        </pc:spChg>
        <pc:spChg chg="mod">
          <ac:chgData name="Sidonie Bellot" userId="f041fed5-3b29-4fbe-b39f-1eb3a2a2735c" providerId="ADAL" clId="{E0C55190-B47C-42A2-A672-649ABA7AECF6}" dt="2024-03-02T11:32:02.039" v="2635" actId="1076"/>
          <ac:spMkLst>
            <pc:docMk/>
            <pc:sldMk cId="3513718251" sldId="600"/>
            <ac:spMk id="10" creationId="{E00256C4-43BD-43AB-B80C-AA03D18C4B75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11" creationId="{8D058FBF-4984-7FD7-52D7-6441160BE7C7}"/>
          </ac:spMkLst>
        </pc:spChg>
        <pc:spChg chg="del">
          <ac:chgData name="Sidonie Bellot" userId="f041fed5-3b29-4fbe-b39f-1eb3a2a2735c" providerId="ADAL" clId="{E0C55190-B47C-42A2-A672-649ABA7AECF6}" dt="2024-03-02T11:26:41.424" v="1981" actId="478"/>
          <ac:spMkLst>
            <pc:docMk/>
            <pc:sldMk cId="3513718251" sldId="600"/>
            <ac:spMk id="12" creationId="{E1611777-9097-00FC-BDF6-95564ED91809}"/>
          </ac:spMkLst>
        </pc:spChg>
        <pc:picChg chg="del">
          <ac:chgData name="Sidonie Bellot" userId="f041fed5-3b29-4fbe-b39f-1eb3a2a2735c" providerId="ADAL" clId="{E0C55190-B47C-42A2-A672-649ABA7AECF6}" dt="2024-03-02T11:26:35.837" v="1980" actId="478"/>
          <ac:picMkLst>
            <pc:docMk/>
            <pc:sldMk cId="3513718251" sldId="600"/>
            <ac:picMk id="5" creationId="{BC0C0B58-C9C4-9E3A-9E03-D0F04E56308A}"/>
          </ac:picMkLst>
        </pc:picChg>
      </pc:sldChg>
      <pc:sldChg chg="addSp delSp modSp add del mod">
        <pc:chgData name="Sidonie Bellot" userId="f041fed5-3b29-4fbe-b39f-1eb3a2a2735c" providerId="ADAL" clId="{E0C55190-B47C-42A2-A672-649ABA7AECF6}" dt="2024-03-04T13:59:39.836" v="4113" actId="47"/>
        <pc:sldMkLst>
          <pc:docMk/>
          <pc:sldMk cId="1598530629" sldId="601"/>
        </pc:sldMkLst>
        <pc:spChg chg="mod">
          <ac:chgData name="Sidonie Bellot" userId="f041fed5-3b29-4fbe-b39f-1eb3a2a2735c" providerId="ADAL" clId="{E0C55190-B47C-42A2-A672-649ABA7AECF6}" dt="2024-03-02T11:32:33.581" v="2641" actId="20577"/>
          <ac:spMkLst>
            <pc:docMk/>
            <pc:sldMk cId="1598530629" sldId="601"/>
            <ac:spMk id="3" creationId="{E44BF298-9715-0734-165E-A888D89B1DEC}"/>
          </ac:spMkLst>
        </pc:spChg>
        <pc:spChg chg="add mod">
          <ac:chgData name="Sidonie Bellot" userId="f041fed5-3b29-4fbe-b39f-1eb3a2a2735c" providerId="ADAL" clId="{E0C55190-B47C-42A2-A672-649ABA7AECF6}" dt="2024-03-02T11:34:22.432" v="2658" actId="14100"/>
          <ac:spMkLst>
            <pc:docMk/>
            <pc:sldMk cId="1598530629" sldId="601"/>
            <ac:spMk id="5" creationId="{7F15D732-68C3-6FA2-D086-06FD26237659}"/>
          </ac:spMkLst>
        </pc:spChg>
        <pc:spChg chg="del">
          <ac:chgData name="Sidonie Bellot" userId="f041fed5-3b29-4fbe-b39f-1eb3a2a2735c" providerId="ADAL" clId="{E0C55190-B47C-42A2-A672-649ABA7AECF6}" dt="2024-03-02T11:32:36.556" v="2642" actId="478"/>
          <ac:spMkLst>
            <pc:docMk/>
            <pc:sldMk cId="1598530629" sldId="601"/>
            <ac:spMk id="10" creationId="{E00256C4-43BD-43AB-B80C-AA03D18C4B75}"/>
          </ac:spMkLst>
        </pc:spChg>
        <pc:spChg chg="add del mod">
          <ac:chgData name="Sidonie Bellot" userId="f041fed5-3b29-4fbe-b39f-1eb3a2a2735c" providerId="ADAL" clId="{E0C55190-B47C-42A2-A672-649ABA7AECF6}" dt="2024-03-02T11:51:24.666" v="2953" actId="478"/>
          <ac:spMkLst>
            <pc:docMk/>
            <pc:sldMk cId="1598530629" sldId="601"/>
            <ac:spMk id="11" creationId="{75A0C369-8EE4-54AA-F195-BBA2E748A48F}"/>
          </ac:spMkLst>
        </pc:spChg>
        <pc:spChg chg="add mod">
          <ac:chgData name="Sidonie Bellot" userId="f041fed5-3b29-4fbe-b39f-1eb3a2a2735c" providerId="ADAL" clId="{E0C55190-B47C-42A2-A672-649ABA7AECF6}" dt="2024-03-02T11:38:06.947" v="2835" actId="1076"/>
          <ac:spMkLst>
            <pc:docMk/>
            <pc:sldMk cId="1598530629" sldId="601"/>
            <ac:spMk id="12" creationId="{0A896522-7D36-C9C8-9B3D-B5DAF9F8B651}"/>
          </ac:spMkLst>
        </pc:spChg>
        <pc:spChg chg="add del mod">
          <ac:chgData name="Sidonie Bellot" userId="f041fed5-3b29-4fbe-b39f-1eb3a2a2735c" providerId="ADAL" clId="{E0C55190-B47C-42A2-A672-649ABA7AECF6}" dt="2024-03-02T11:38:46.554" v="2843" actId="478"/>
          <ac:spMkLst>
            <pc:docMk/>
            <pc:sldMk cId="1598530629" sldId="601"/>
            <ac:spMk id="15" creationId="{083425D8-C467-328B-B1FD-321721526286}"/>
          </ac:spMkLst>
        </pc:spChg>
        <pc:spChg chg="add del mod">
          <ac:chgData name="Sidonie Bellot" userId="f041fed5-3b29-4fbe-b39f-1eb3a2a2735c" providerId="ADAL" clId="{E0C55190-B47C-42A2-A672-649ABA7AECF6}" dt="2024-03-02T11:51:27.104" v="2954" actId="478"/>
          <ac:spMkLst>
            <pc:docMk/>
            <pc:sldMk cId="1598530629" sldId="601"/>
            <ac:spMk id="16" creationId="{DB67A356-716E-4D7E-83A0-13A0C1FD0CF9}"/>
          </ac:spMkLst>
        </pc:spChg>
        <pc:picChg chg="add mod modCrop">
          <ac:chgData name="Sidonie Bellot" userId="f041fed5-3b29-4fbe-b39f-1eb3a2a2735c" providerId="ADAL" clId="{E0C55190-B47C-42A2-A672-649ABA7AECF6}" dt="2024-03-02T11:33:14.329" v="2646" actId="1076"/>
          <ac:picMkLst>
            <pc:docMk/>
            <pc:sldMk cId="1598530629" sldId="601"/>
            <ac:picMk id="4" creationId="{EE917EE2-97A6-E2BD-9A76-BC72A4510A8C}"/>
          </ac:picMkLst>
        </pc:picChg>
        <pc:picChg chg="add mod modCrop">
          <ac:chgData name="Sidonie Bellot" userId="f041fed5-3b29-4fbe-b39f-1eb3a2a2735c" providerId="ADAL" clId="{E0C55190-B47C-42A2-A672-649ABA7AECF6}" dt="2024-03-02T11:38:32.586" v="2840" actId="1035"/>
          <ac:picMkLst>
            <pc:docMk/>
            <pc:sldMk cId="1598530629" sldId="601"/>
            <ac:picMk id="7" creationId="{B9E8C5B0-471D-A216-2CBE-18042A9F8F5E}"/>
          </ac:picMkLst>
        </pc:picChg>
        <pc:picChg chg="add del mod modCrop">
          <ac:chgData name="Sidonie Bellot" userId="f041fed5-3b29-4fbe-b39f-1eb3a2a2735c" providerId="ADAL" clId="{E0C55190-B47C-42A2-A672-649ABA7AECF6}" dt="2024-03-02T11:39:47.076" v="2846" actId="478"/>
          <ac:picMkLst>
            <pc:docMk/>
            <pc:sldMk cId="1598530629" sldId="601"/>
            <ac:picMk id="9" creationId="{F4005C1F-3D4C-C3F3-CD9D-41181A449D64}"/>
          </ac:picMkLst>
        </pc:picChg>
        <pc:picChg chg="add del mod">
          <ac:chgData name="Sidonie Bellot" userId="f041fed5-3b29-4fbe-b39f-1eb3a2a2735c" providerId="ADAL" clId="{E0C55190-B47C-42A2-A672-649ABA7AECF6}" dt="2024-03-02T11:38:46.554" v="2843" actId="478"/>
          <ac:picMkLst>
            <pc:docMk/>
            <pc:sldMk cId="1598530629" sldId="601"/>
            <ac:picMk id="13" creationId="{E6679829-CF52-9B72-3E51-F17EB3A47E31}"/>
          </ac:picMkLst>
        </pc:picChg>
        <pc:picChg chg="add del mod">
          <ac:chgData name="Sidonie Bellot" userId="f041fed5-3b29-4fbe-b39f-1eb3a2a2735c" providerId="ADAL" clId="{E0C55190-B47C-42A2-A672-649ABA7AECF6}" dt="2024-03-02T11:38:46.554" v="2843" actId="478"/>
          <ac:picMkLst>
            <pc:docMk/>
            <pc:sldMk cId="1598530629" sldId="601"/>
            <ac:picMk id="14" creationId="{AE559460-264E-C8BB-3530-8F1673B8039A}"/>
          </ac:picMkLst>
        </pc:picChg>
        <pc:picChg chg="add mod modCrop">
          <ac:chgData name="Sidonie Bellot" userId="f041fed5-3b29-4fbe-b39f-1eb3a2a2735c" providerId="ADAL" clId="{E0C55190-B47C-42A2-A672-649ABA7AECF6}" dt="2024-03-02T11:40:10.710" v="2850" actId="1076"/>
          <ac:picMkLst>
            <pc:docMk/>
            <pc:sldMk cId="1598530629" sldId="601"/>
            <ac:picMk id="18" creationId="{CED84461-514E-4F41-F66E-6A7E95724ADA}"/>
          </ac:picMkLst>
        </pc:picChg>
      </pc:sldChg>
      <pc:sldChg chg="new del">
        <pc:chgData name="Sidonie Bellot" userId="f041fed5-3b29-4fbe-b39f-1eb3a2a2735c" providerId="ADAL" clId="{E0C55190-B47C-42A2-A672-649ABA7AECF6}" dt="2024-03-02T12:01:08.947" v="3048" actId="47"/>
        <pc:sldMkLst>
          <pc:docMk/>
          <pc:sldMk cId="981360495" sldId="602"/>
        </pc:sldMkLst>
      </pc:sldChg>
      <pc:sldChg chg="addSp delSp modSp add del mod">
        <pc:chgData name="Sidonie Bellot" userId="f041fed5-3b29-4fbe-b39f-1eb3a2a2735c" providerId="ADAL" clId="{E0C55190-B47C-42A2-A672-649ABA7AECF6}" dt="2024-03-04T13:59:39.836" v="4113" actId="47"/>
        <pc:sldMkLst>
          <pc:docMk/>
          <pc:sldMk cId="107798391" sldId="603"/>
        </pc:sldMkLst>
        <pc:spChg chg="del">
          <ac:chgData name="Sidonie Bellot" userId="f041fed5-3b29-4fbe-b39f-1eb3a2a2735c" providerId="ADAL" clId="{E0C55190-B47C-42A2-A672-649ABA7AECF6}" dt="2024-03-02T11:51:32.121" v="2955" actId="478"/>
          <ac:spMkLst>
            <pc:docMk/>
            <pc:sldMk cId="107798391" sldId="603"/>
            <ac:spMk id="11" creationId="{75A0C369-8EE4-54AA-F195-BBA2E748A48F}"/>
          </ac:spMkLst>
        </pc:spChg>
        <pc:spChg chg="del">
          <ac:chgData name="Sidonie Bellot" userId="f041fed5-3b29-4fbe-b39f-1eb3a2a2735c" providerId="ADAL" clId="{E0C55190-B47C-42A2-A672-649ABA7AECF6}" dt="2024-03-02T11:51:32.121" v="2955" actId="478"/>
          <ac:spMkLst>
            <pc:docMk/>
            <pc:sldMk cId="107798391" sldId="603"/>
            <ac:spMk id="12" creationId="{0A896522-7D36-C9C8-9B3D-B5DAF9F8B651}"/>
          </ac:spMkLst>
        </pc:spChg>
        <pc:spChg chg="mod">
          <ac:chgData name="Sidonie Bellot" userId="f041fed5-3b29-4fbe-b39f-1eb3a2a2735c" providerId="ADAL" clId="{E0C55190-B47C-42A2-A672-649ABA7AECF6}" dt="2024-03-02T11:51:39.082" v="2959" actId="20577"/>
          <ac:spMkLst>
            <pc:docMk/>
            <pc:sldMk cId="107798391" sldId="603"/>
            <ac:spMk id="16" creationId="{DB67A356-716E-4D7E-83A0-13A0C1FD0CF9}"/>
          </ac:spMkLst>
        </pc:spChg>
        <pc:picChg chg="add mod modCrop">
          <ac:chgData name="Sidonie Bellot" userId="f041fed5-3b29-4fbe-b39f-1eb3a2a2735c" providerId="ADAL" clId="{E0C55190-B47C-42A2-A672-649ABA7AECF6}" dt="2024-03-02T11:53:39.273" v="2967" actId="732"/>
          <ac:picMkLst>
            <pc:docMk/>
            <pc:sldMk cId="107798391" sldId="603"/>
            <ac:picMk id="6" creationId="{F87BFC35-065E-383C-EF26-DDA6CECE98F1}"/>
          </ac:picMkLst>
        </pc:picChg>
        <pc:picChg chg="del">
          <ac:chgData name="Sidonie Bellot" userId="f041fed5-3b29-4fbe-b39f-1eb3a2a2735c" providerId="ADAL" clId="{E0C55190-B47C-42A2-A672-649ABA7AECF6}" dt="2024-03-02T11:51:32.121" v="2955" actId="478"/>
          <ac:picMkLst>
            <pc:docMk/>
            <pc:sldMk cId="107798391" sldId="603"/>
            <ac:picMk id="7" creationId="{B9E8C5B0-471D-A216-2CBE-18042A9F8F5E}"/>
          </ac:picMkLst>
        </pc:picChg>
        <pc:picChg chg="del">
          <ac:chgData name="Sidonie Bellot" userId="f041fed5-3b29-4fbe-b39f-1eb3a2a2735c" providerId="ADAL" clId="{E0C55190-B47C-42A2-A672-649ABA7AECF6}" dt="2024-03-02T11:51:32.121" v="2955" actId="478"/>
          <ac:picMkLst>
            <pc:docMk/>
            <pc:sldMk cId="107798391" sldId="603"/>
            <ac:picMk id="18" creationId="{CED84461-514E-4F41-F66E-6A7E95724ADA}"/>
          </ac:picMkLst>
        </pc:picChg>
      </pc:sldChg>
      <pc:sldChg chg="addSp delSp modSp add del mod">
        <pc:chgData name="Sidonie Bellot" userId="f041fed5-3b29-4fbe-b39f-1eb3a2a2735c" providerId="ADAL" clId="{E0C55190-B47C-42A2-A672-649ABA7AECF6}" dt="2024-03-04T13:59:39.836" v="4113" actId="47"/>
        <pc:sldMkLst>
          <pc:docMk/>
          <pc:sldMk cId="1694865665" sldId="604"/>
        </pc:sldMkLst>
        <pc:spChg chg="del">
          <ac:chgData name="Sidonie Bellot" userId="f041fed5-3b29-4fbe-b39f-1eb3a2a2735c" providerId="ADAL" clId="{E0C55190-B47C-42A2-A672-649ABA7AECF6}" dt="2024-03-02T12:01:00.372" v="3047" actId="478"/>
          <ac:spMkLst>
            <pc:docMk/>
            <pc:sldMk cId="1694865665" sldId="604"/>
            <ac:spMk id="5" creationId="{7F15D732-68C3-6FA2-D086-06FD26237659}"/>
          </ac:spMkLst>
        </pc:spChg>
        <pc:spChg chg="add mod">
          <ac:chgData name="Sidonie Bellot" userId="f041fed5-3b29-4fbe-b39f-1eb3a2a2735c" providerId="ADAL" clId="{E0C55190-B47C-42A2-A672-649ABA7AECF6}" dt="2024-03-02T12:00:43.932" v="3042" actId="20577"/>
          <ac:spMkLst>
            <pc:docMk/>
            <pc:sldMk cId="1694865665" sldId="604"/>
            <ac:spMk id="8" creationId="{55A7387D-3F9A-B931-269A-BCDB50317018}"/>
          </ac:spMkLst>
        </pc:spChg>
        <pc:spChg chg="add mod">
          <ac:chgData name="Sidonie Bellot" userId="f041fed5-3b29-4fbe-b39f-1eb3a2a2735c" providerId="ADAL" clId="{E0C55190-B47C-42A2-A672-649ABA7AECF6}" dt="2024-03-02T12:00:58.786" v="3046" actId="14100"/>
          <ac:spMkLst>
            <pc:docMk/>
            <pc:sldMk cId="1694865665" sldId="604"/>
            <ac:spMk id="9" creationId="{16E15D14-83CE-43D5-BE43-D99EC14786CD}"/>
          </ac:spMkLst>
        </pc:spChg>
        <pc:spChg chg="mod">
          <ac:chgData name="Sidonie Bellot" userId="f041fed5-3b29-4fbe-b39f-1eb3a2a2735c" providerId="ADAL" clId="{E0C55190-B47C-42A2-A672-649ABA7AECF6}" dt="2024-03-02T12:00:16.337" v="2975" actId="14100"/>
          <ac:spMkLst>
            <pc:docMk/>
            <pc:sldMk cId="1694865665" sldId="604"/>
            <ac:spMk id="16" creationId="{DB67A356-716E-4D7E-83A0-13A0C1FD0CF9}"/>
          </ac:spMkLst>
        </pc:spChg>
        <pc:picChg chg="del">
          <ac:chgData name="Sidonie Bellot" userId="f041fed5-3b29-4fbe-b39f-1eb3a2a2735c" providerId="ADAL" clId="{E0C55190-B47C-42A2-A672-649ABA7AECF6}" dt="2024-03-02T11:54:02.373" v="2969" actId="478"/>
          <ac:picMkLst>
            <pc:docMk/>
            <pc:sldMk cId="1694865665" sldId="604"/>
            <ac:picMk id="6" creationId="{F87BFC35-065E-383C-EF26-DDA6CECE98F1}"/>
          </ac:picMkLst>
        </pc:picChg>
        <pc:picChg chg="add mod modCrop">
          <ac:chgData name="Sidonie Bellot" userId="f041fed5-3b29-4fbe-b39f-1eb3a2a2735c" providerId="ADAL" clId="{E0C55190-B47C-42A2-A672-649ABA7AECF6}" dt="2024-03-02T12:00:20.977" v="2976" actId="1076"/>
          <ac:picMkLst>
            <pc:docMk/>
            <pc:sldMk cId="1694865665" sldId="604"/>
            <ac:picMk id="7" creationId="{194C5A84-646E-3ADE-52E3-C9CF231DF60E}"/>
          </ac:picMkLst>
        </pc:picChg>
      </pc:sldChg>
      <pc:sldChg chg="delSp modSp add del mod ord">
        <pc:chgData name="Sidonie Bellot" userId="f041fed5-3b29-4fbe-b39f-1eb3a2a2735c" providerId="ADAL" clId="{E0C55190-B47C-42A2-A672-649ABA7AECF6}" dt="2024-03-04T13:59:39.836" v="4113" actId="47"/>
        <pc:sldMkLst>
          <pc:docMk/>
          <pc:sldMk cId="2249494696" sldId="605"/>
        </pc:sldMkLst>
        <pc:spChg chg="mod">
          <ac:chgData name="Sidonie Bellot" userId="f041fed5-3b29-4fbe-b39f-1eb3a2a2735c" providerId="ADAL" clId="{E0C55190-B47C-42A2-A672-649ABA7AECF6}" dt="2024-03-02T12:09:53.123" v="3185" actId="20577"/>
          <ac:spMkLst>
            <pc:docMk/>
            <pc:sldMk cId="2249494696" sldId="605"/>
            <ac:spMk id="2" creationId="{40CC5DB2-3981-C070-00D9-443AF46F7667}"/>
          </ac:spMkLst>
        </pc:spChg>
        <pc:spChg chg="del">
          <ac:chgData name="Sidonie Bellot" userId="f041fed5-3b29-4fbe-b39f-1eb3a2a2735c" providerId="ADAL" clId="{E0C55190-B47C-42A2-A672-649ABA7AECF6}" dt="2024-03-02T12:03:01.678" v="3053" actId="478"/>
          <ac:spMkLst>
            <pc:docMk/>
            <pc:sldMk cId="2249494696" sldId="605"/>
            <ac:spMk id="7" creationId="{2E8110BB-3A12-586C-6113-A60EEAF58D00}"/>
          </ac:spMkLst>
        </pc:spChg>
        <pc:spChg chg="del">
          <ac:chgData name="Sidonie Bellot" userId="f041fed5-3b29-4fbe-b39f-1eb3a2a2735c" providerId="ADAL" clId="{E0C55190-B47C-42A2-A672-649ABA7AECF6}" dt="2024-03-02T12:02:58.199" v="3052" actId="478"/>
          <ac:spMkLst>
            <pc:docMk/>
            <pc:sldMk cId="2249494696" sldId="605"/>
            <ac:spMk id="8" creationId="{DD3E2637-15E2-E10B-5CC8-1A2D9A58593F}"/>
          </ac:spMkLst>
        </pc:spChg>
      </pc:sldChg>
      <pc:sldChg chg="add del setBg">
        <pc:chgData name="Sidonie Bellot" userId="f041fed5-3b29-4fbe-b39f-1eb3a2a2735c" providerId="ADAL" clId="{E0C55190-B47C-42A2-A672-649ABA7AECF6}" dt="2024-03-02T12:07:08.883" v="3122"/>
        <pc:sldMkLst>
          <pc:docMk/>
          <pc:sldMk cId="304749026" sldId="606"/>
        </pc:sldMkLst>
      </pc:sldChg>
      <pc:sldChg chg="modSp add mod">
        <pc:chgData name="Sidonie Bellot" userId="f041fed5-3b29-4fbe-b39f-1eb3a2a2735c" providerId="ADAL" clId="{E0C55190-B47C-42A2-A672-649ABA7AECF6}" dt="2024-03-02T12:07:24.313" v="3168" actId="20577"/>
        <pc:sldMkLst>
          <pc:docMk/>
          <pc:sldMk cId="1232133005" sldId="606"/>
        </pc:sldMkLst>
        <pc:spChg chg="mod">
          <ac:chgData name="Sidonie Bellot" userId="f041fed5-3b29-4fbe-b39f-1eb3a2a2735c" providerId="ADAL" clId="{E0C55190-B47C-42A2-A672-649ABA7AECF6}" dt="2024-03-02T12:07:24.313" v="3168" actId="20577"/>
          <ac:spMkLst>
            <pc:docMk/>
            <pc:sldMk cId="1232133005" sldId="606"/>
            <ac:spMk id="2" creationId="{40CC5DB2-3981-C070-00D9-443AF46F7667}"/>
          </ac:spMkLst>
        </pc:spChg>
      </pc:sldChg>
      <pc:sldChg chg="add del setBg">
        <pc:chgData name="Sidonie Bellot" userId="f041fed5-3b29-4fbe-b39f-1eb3a2a2735c" providerId="ADAL" clId="{E0C55190-B47C-42A2-A672-649ABA7AECF6}" dt="2024-03-03T15:39:10.355" v="3187"/>
        <pc:sldMkLst>
          <pc:docMk/>
          <pc:sldMk cId="956163908" sldId="607"/>
        </pc:sldMkLst>
      </pc:sldChg>
      <pc:sldChg chg="addSp modSp add del mod">
        <pc:chgData name="Sidonie Bellot" userId="f041fed5-3b29-4fbe-b39f-1eb3a2a2735c" providerId="ADAL" clId="{E0C55190-B47C-42A2-A672-649ABA7AECF6}" dt="2024-03-04T13:59:39.836" v="4113" actId="47"/>
        <pc:sldMkLst>
          <pc:docMk/>
          <pc:sldMk cId="983549584" sldId="607"/>
        </pc:sldMkLst>
        <pc:spChg chg="mod">
          <ac:chgData name="Sidonie Bellot" userId="f041fed5-3b29-4fbe-b39f-1eb3a2a2735c" providerId="ADAL" clId="{E0C55190-B47C-42A2-A672-649ABA7AECF6}" dt="2024-03-03T15:39:23.713" v="3215" actId="20577"/>
          <ac:spMkLst>
            <pc:docMk/>
            <pc:sldMk cId="983549584" sldId="607"/>
            <ac:spMk id="2" creationId="{40CC5DB2-3981-C070-00D9-443AF46F7667}"/>
          </ac:spMkLst>
        </pc:spChg>
        <pc:spChg chg="add mod">
          <ac:chgData name="Sidonie Bellot" userId="f041fed5-3b29-4fbe-b39f-1eb3a2a2735c" providerId="ADAL" clId="{E0C55190-B47C-42A2-A672-649ABA7AECF6}" dt="2024-03-03T15:40:04.774" v="3271" actId="20577"/>
          <ac:spMkLst>
            <pc:docMk/>
            <pc:sldMk cId="983549584" sldId="607"/>
            <ac:spMk id="3" creationId="{D5547CE7-676F-F95D-F435-1B7AE4CB0EF2}"/>
          </ac:spMkLst>
        </pc:spChg>
      </pc:sldChg>
      <pc:sldChg chg="addSp delSp modSp add del mod ord">
        <pc:chgData name="Sidonie Bellot" userId="f041fed5-3b29-4fbe-b39f-1eb3a2a2735c" providerId="ADAL" clId="{E0C55190-B47C-42A2-A672-649ABA7AECF6}" dt="2024-03-04T13:59:39.836" v="4113" actId="47"/>
        <pc:sldMkLst>
          <pc:docMk/>
          <pc:sldMk cId="4272485550" sldId="608"/>
        </pc:sldMkLst>
        <pc:spChg chg="mod">
          <ac:chgData name="Sidonie Bellot" userId="f041fed5-3b29-4fbe-b39f-1eb3a2a2735c" providerId="ADAL" clId="{E0C55190-B47C-42A2-A672-649ABA7AECF6}" dt="2024-03-03T15:50:06.100" v="3407" actId="20577"/>
          <ac:spMkLst>
            <pc:docMk/>
            <pc:sldMk cId="4272485550" sldId="608"/>
            <ac:spMk id="2" creationId="{40CC5DB2-3981-C070-00D9-443AF46F7667}"/>
          </ac:spMkLst>
        </pc:spChg>
        <pc:spChg chg="add mod">
          <ac:chgData name="Sidonie Bellot" userId="f041fed5-3b29-4fbe-b39f-1eb3a2a2735c" providerId="ADAL" clId="{E0C55190-B47C-42A2-A672-649ABA7AECF6}" dt="2024-03-03T16:10:21.881" v="4072" actId="20577"/>
          <ac:spMkLst>
            <pc:docMk/>
            <pc:sldMk cId="4272485550" sldId="608"/>
            <ac:spMk id="3" creationId="{510BF60D-575A-B9C9-B9A7-056EA1A31ABE}"/>
          </ac:spMkLst>
        </pc:spChg>
        <pc:spChg chg="del">
          <ac:chgData name="Sidonie Bellot" userId="f041fed5-3b29-4fbe-b39f-1eb3a2a2735c" providerId="ADAL" clId="{E0C55190-B47C-42A2-A672-649ABA7AECF6}" dt="2024-03-03T15:49:20.382" v="3323" actId="478"/>
          <ac:spMkLst>
            <pc:docMk/>
            <pc:sldMk cId="4272485550" sldId="608"/>
            <ac:spMk id="7" creationId="{2E8110BB-3A12-586C-6113-A60EEAF58D00}"/>
          </ac:spMkLst>
        </pc:spChg>
        <pc:spChg chg="del">
          <ac:chgData name="Sidonie Bellot" userId="f041fed5-3b29-4fbe-b39f-1eb3a2a2735c" providerId="ADAL" clId="{E0C55190-B47C-42A2-A672-649ABA7AECF6}" dt="2024-03-03T15:49:23.377" v="3324" actId="478"/>
          <ac:spMkLst>
            <pc:docMk/>
            <pc:sldMk cId="4272485550" sldId="608"/>
            <ac:spMk id="8" creationId="{DD3E2637-15E2-E10B-5CC8-1A2D9A58593F}"/>
          </ac:spMkLst>
        </pc:spChg>
        <pc:picChg chg="add mod modCrop">
          <ac:chgData name="Sidonie Bellot" userId="f041fed5-3b29-4fbe-b39f-1eb3a2a2735c" providerId="ADAL" clId="{E0C55190-B47C-42A2-A672-649ABA7AECF6}" dt="2024-03-03T16:00:48.919" v="3912" actId="1076"/>
          <ac:picMkLst>
            <pc:docMk/>
            <pc:sldMk cId="4272485550" sldId="608"/>
            <ac:picMk id="5" creationId="{E8463D0E-C3FD-1245-C3CF-B1604705C772}"/>
          </ac:picMkLst>
        </pc:picChg>
        <pc:picChg chg="add mod modCrop">
          <ac:chgData name="Sidonie Bellot" userId="f041fed5-3b29-4fbe-b39f-1eb3a2a2735c" providerId="ADAL" clId="{E0C55190-B47C-42A2-A672-649ABA7AECF6}" dt="2024-03-03T16:09:24.170" v="4007" actId="14100"/>
          <ac:picMkLst>
            <pc:docMk/>
            <pc:sldMk cId="4272485550" sldId="608"/>
            <ac:picMk id="9" creationId="{96D34FF5-31FC-E187-FA97-66710AE0FEB7}"/>
          </ac:picMkLst>
        </pc:picChg>
      </pc:sldChg>
      <pc:sldChg chg="addSp delSp modSp add del mod">
        <pc:chgData name="Sidonie Bellot" userId="f041fed5-3b29-4fbe-b39f-1eb3a2a2735c" providerId="ADAL" clId="{E0C55190-B47C-42A2-A672-649ABA7AECF6}" dt="2024-03-04T13:59:39.836" v="4113" actId="47"/>
        <pc:sldMkLst>
          <pc:docMk/>
          <pc:sldMk cId="1138193473" sldId="609"/>
        </pc:sldMkLst>
        <pc:spChg chg="mod">
          <ac:chgData name="Sidonie Bellot" userId="f041fed5-3b29-4fbe-b39f-1eb3a2a2735c" providerId="ADAL" clId="{E0C55190-B47C-42A2-A672-649ABA7AECF6}" dt="2024-03-03T16:13:53.674" v="4096" actId="20577"/>
          <ac:spMkLst>
            <pc:docMk/>
            <pc:sldMk cId="1138193473" sldId="609"/>
            <ac:spMk id="3" creationId="{510BF60D-575A-B9C9-B9A7-056EA1A31ABE}"/>
          </ac:spMkLst>
        </pc:spChg>
        <pc:picChg chg="del">
          <ac:chgData name="Sidonie Bellot" userId="f041fed5-3b29-4fbe-b39f-1eb3a2a2735c" providerId="ADAL" clId="{E0C55190-B47C-42A2-A672-649ABA7AECF6}" dt="2024-03-03T16:03:20.954" v="3960" actId="478"/>
          <ac:picMkLst>
            <pc:docMk/>
            <pc:sldMk cId="1138193473" sldId="609"/>
            <ac:picMk id="5" creationId="{E8463D0E-C3FD-1245-C3CF-B1604705C772}"/>
          </ac:picMkLst>
        </pc:picChg>
        <pc:picChg chg="add mod modCrop">
          <ac:chgData name="Sidonie Bellot" userId="f041fed5-3b29-4fbe-b39f-1eb3a2a2735c" providerId="ADAL" clId="{E0C55190-B47C-42A2-A672-649ABA7AECF6}" dt="2024-03-03T16:04:30.300" v="3986" actId="1076"/>
          <ac:picMkLst>
            <pc:docMk/>
            <pc:sldMk cId="1138193473" sldId="609"/>
            <ac:picMk id="6" creationId="{C3C55B03-E69C-AA87-1D2F-521C8CD7A229}"/>
          </ac:picMkLst>
        </pc:picChg>
        <pc:picChg chg="add mod modCrop">
          <ac:chgData name="Sidonie Bellot" userId="f041fed5-3b29-4fbe-b39f-1eb3a2a2735c" providerId="ADAL" clId="{E0C55190-B47C-42A2-A672-649ABA7AECF6}" dt="2024-03-03T16:06:46.520" v="3991" actId="14100"/>
          <ac:picMkLst>
            <pc:docMk/>
            <pc:sldMk cId="1138193473" sldId="609"/>
            <ac:picMk id="8" creationId="{785F7C18-527C-25C4-D50F-9F751D8F240E}"/>
          </ac:picMkLst>
        </pc:picChg>
      </pc:sldChg>
      <pc:sldChg chg="add del setBg">
        <pc:chgData name="Sidonie Bellot" userId="f041fed5-3b29-4fbe-b39f-1eb3a2a2735c" providerId="ADAL" clId="{E0C55190-B47C-42A2-A672-649ABA7AECF6}" dt="2024-03-03T16:03:57.970" v="3967"/>
        <pc:sldMkLst>
          <pc:docMk/>
          <pc:sldMk cId="1283958819" sldId="610"/>
        </pc:sldMkLst>
      </pc:sldChg>
      <pc:sldChg chg="addSp delSp modSp add del mod">
        <pc:chgData name="Sidonie Bellot" userId="f041fed5-3b29-4fbe-b39f-1eb3a2a2735c" providerId="ADAL" clId="{E0C55190-B47C-42A2-A672-649ABA7AECF6}" dt="2024-03-04T13:59:39.836" v="4113" actId="47"/>
        <pc:sldMkLst>
          <pc:docMk/>
          <pc:sldMk cId="4047901847" sldId="610"/>
        </pc:sldMkLst>
        <pc:spChg chg="mod">
          <ac:chgData name="Sidonie Bellot" userId="f041fed5-3b29-4fbe-b39f-1eb3a2a2735c" providerId="ADAL" clId="{E0C55190-B47C-42A2-A672-649ABA7AECF6}" dt="2024-03-03T16:14:16.480" v="4110" actId="20577"/>
          <ac:spMkLst>
            <pc:docMk/>
            <pc:sldMk cId="4047901847" sldId="610"/>
            <ac:spMk id="3" creationId="{510BF60D-575A-B9C9-B9A7-056EA1A31ABE}"/>
          </ac:spMkLst>
        </pc:spChg>
        <pc:picChg chg="add mod modCrop">
          <ac:chgData name="Sidonie Bellot" userId="f041fed5-3b29-4fbe-b39f-1eb3a2a2735c" providerId="ADAL" clId="{E0C55190-B47C-42A2-A672-649ABA7AECF6}" dt="2024-03-03T16:13:37.571" v="4086" actId="1076"/>
          <ac:picMkLst>
            <pc:docMk/>
            <pc:sldMk cId="4047901847" sldId="610"/>
            <ac:picMk id="5" creationId="{1800C88B-6697-D96D-7EE5-37A1F2BF2A9C}"/>
          </ac:picMkLst>
        </pc:picChg>
        <pc:picChg chg="del">
          <ac:chgData name="Sidonie Bellot" userId="f041fed5-3b29-4fbe-b39f-1eb3a2a2735c" providerId="ADAL" clId="{E0C55190-B47C-42A2-A672-649ABA7AECF6}" dt="2024-03-03T16:10:51.118" v="4075" actId="478"/>
          <ac:picMkLst>
            <pc:docMk/>
            <pc:sldMk cId="4047901847" sldId="610"/>
            <ac:picMk id="6" creationId="{C3C55B03-E69C-AA87-1D2F-521C8CD7A229}"/>
          </ac:picMkLst>
        </pc:picChg>
      </pc:sldChg>
      <pc:sldChg chg="add del">
        <pc:chgData name="Sidonie Bellot" userId="f041fed5-3b29-4fbe-b39f-1eb3a2a2735c" providerId="ADAL" clId="{E0C55190-B47C-42A2-A672-649ABA7AECF6}" dt="2024-03-04T13:59:39.836" v="4113" actId="47"/>
        <pc:sldMkLst>
          <pc:docMk/>
          <pc:sldMk cId="3650132641" sldId="611"/>
        </pc:sldMkLst>
      </pc:sldChg>
    </pc:docChg>
  </pc:docChgLst>
  <pc:docChgLst>
    <pc:chgData name="Sidonie Bellot" userId="f041fed5-3b29-4fbe-b39f-1eb3a2a2735c" providerId="ADAL" clId="{B9C27054-782E-4CE7-AB41-5A708441F3A0}"/>
    <pc:docChg chg="undo custSel addSld delSld modSld sldOrd">
      <pc:chgData name="Sidonie Bellot" userId="f041fed5-3b29-4fbe-b39f-1eb3a2a2735c" providerId="ADAL" clId="{B9C27054-782E-4CE7-AB41-5A708441F3A0}" dt="2023-09-23T19:54:48.828" v="5473" actId="20577"/>
      <pc:docMkLst>
        <pc:docMk/>
      </pc:docMkLst>
      <pc:sldChg chg="addSp delSp modSp mod setBg">
        <pc:chgData name="Sidonie Bellot" userId="f041fed5-3b29-4fbe-b39f-1eb3a2a2735c" providerId="ADAL" clId="{B9C27054-782E-4CE7-AB41-5A708441F3A0}" dt="2023-09-23T19:29:52.056" v="5174" actId="1076"/>
        <pc:sldMkLst>
          <pc:docMk/>
          <pc:sldMk cId="2538009934" sldId="256"/>
        </pc:sldMkLst>
        <pc:spChg chg="mod">
          <ac:chgData name="Sidonie Bellot" userId="f041fed5-3b29-4fbe-b39f-1eb3a2a2735c" providerId="ADAL" clId="{B9C27054-782E-4CE7-AB41-5A708441F3A0}" dt="2023-09-23T19:28:51.603" v="5137" actId="113"/>
          <ac:spMkLst>
            <pc:docMk/>
            <pc:sldMk cId="2538009934" sldId="256"/>
            <ac:spMk id="4" creationId="{4FA4EA7D-7832-5338-6C8A-C225EA920F86}"/>
          </ac:spMkLst>
        </pc:spChg>
        <pc:spChg chg="add mod">
          <ac:chgData name="Sidonie Bellot" userId="f041fed5-3b29-4fbe-b39f-1eb3a2a2735c" providerId="ADAL" clId="{B9C27054-782E-4CE7-AB41-5A708441F3A0}" dt="2023-09-23T19:29:20.029" v="5164" actId="255"/>
          <ac:spMkLst>
            <pc:docMk/>
            <pc:sldMk cId="2538009934" sldId="256"/>
            <ac:spMk id="6" creationId="{FB58D117-C230-A9D6-A599-FF0458AD18BA}"/>
          </ac:spMkLst>
        </pc:spChg>
        <pc:spChg chg="add mod">
          <ac:chgData name="Sidonie Bellot" userId="f041fed5-3b29-4fbe-b39f-1eb3a2a2735c" providerId="ADAL" clId="{B9C27054-782E-4CE7-AB41-5A708441F3A0}" dt="2023-09-23T19:29:52.056" v="5174" actId="1076"/>
          <ac:spMkLst>
            <pc:docMk/>
            <pc:sldMk cId="2538009934" sldId="256"/>
            <ac:spMk id="7" creationId="{B9E308E3-3CA1-64BE-17EF-2DAEAE3CC9CF}"/>
          </ac:spMkLst>
        </pc:spChg>
        <pc:picChg chg="add del mod">
          <ac:chgData name="Sidonie Bellot" userId="f041fed5-3b29-4fbe-b39f-1eb3a2a2735c" providerId="ADAL" clId="{B9C27054-782E-4CE7-AB41-5A708441F3A0}" dt="2023-09-23T19:25:23.138" v="5036" actId="478"/>
          <ac:picMkLst>
            <pc:docMk/>
            <pc:sldMk cId="2538009934" sldId="256"/>
            <ac:picMk id="3" creationId="{98CD44E5-FD5E-72D7-B0B8-E19B0C21DCD8}"/>
          </ac:picMkLst>
        </pc:picChg>
        <pc:picChg chg="add mod modCrop">
          <ac:chgData name="Sidonie Bellot" userId="f041fed5-3b29-4fbe-b39f-1eb3a2a2735c" providerId="ADAL" clId="{B9C27054-782E-4CE7-AB41-5A708441F3A0}" dt="2023-09-23T19:26:36.238" v="5053" actId="1076"/>
          <ac:picMkLst>
            <pc:docMk/>
            <pc:sldMk cId="2538009934" sldId="256"/>
            <ac:picMk id="5" creationId="{34387420-3021-D4BC-2B97-96B9240DC80F}"/>
          </ac:picMkLst>
        </pc:picChg>
      </pc:sldChg>
      <pc:sldChg chg="addSp modSp mod setBg">
        <pc:chgData name="Sidonie Bellot" userId="f041fed5-3b29-4fbe-b39f-1eb3a2a2735c" providerId="ADAL" clId="{B9C27054-782E-4CE7-AB41-5A708441F3A0}" dt="2023-09-23T19:33:05.928" v="5232" actId="1076"/>
        <pc:sldMkLst>
          <pc:docMk/>
          <pc:sldMk cId="534318620" sldId="257"/>
        </pc:sldMkLst>
        <pc:spChg chg="mod">
          <ac:chgData name="Sidonie Bellot" userId="f041fed5-3b29-4fbe-b39f-1eb3a2a2735c" providerId="ADAL" clId="{B9C27054-782E-4CE7-AB41-5A708441F3A0}" dt="2023-09-23T19:33:05.928" v="5232" actId="1076"/>
          <ac:spMkLst>
            <pc:docMk/>
            <pc:sldMk cId="534318620" sldId="257"/>
            <ac:spMk id="2" creationId="{D68541B7-92BC-F383-1120-0ACCA7B2F688}"/>
          </ac:spMkLst>
        </pc:spChg>
        <pc:picChg chg="add mod modCrop">
          <ac:chgData name="Sidonie Bellot" userId="f041fed5-3b29-4fbe-b39f-1eb3a2a2735c" providerId="ADAL" clId="{B9C27054-782E-4CE7-AB41-5A708441F3A0}" dt="2023-09-23T19:16:35.833" v="4967" actId="1076"/>
          <ac:picMkLst>
            <pc:docMk/>
            <pc:sldMk cId="534318620" sldId="257"/>
            <ac:picMk id="4" creationId="{F65207BD-AA9A-F8F4-7657-7F82422F9477}"/>
          </ac:picMkLst>
        </pc:pic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3013276369" sldId="258"/>
        </pc:sldMkLst>
      </pc:sldChg>
      <pc:sldChg chg="modSp del mod">
        <pc:chgData name="Sidonie Bellot" userId="f041fed5-3b29-4fbe-b39f-1eb3a2a2735c" providerId="ADAL" clId="{B9C27054-782E-4CE7-AB41-5A708441F3A0}" dt="2023-09-23T19:08:04.133" v="4953" actId="47"/>
        <pc:sldMkLst>
          <pc:docMk/>
          <pc:sldMk cId="3808707797" sldId="258"/>
        </pc:sldMkLst>
        <pc:spChg chg="mod">
          <ac:chgData name="Sidonie Bellot" userId="f041fed5-3b29-4fbe-b39f-1eb3a2a2735c" providerId="ADAL" clId="{B9C27054-782E-4CE7-AB41-5A708441F3A0}" dt="2023-09-23T19:07:44.941" v="4950" actId="21"/>
          <ac:spMkLst>
            <pc:docMk/>
            <pc:sldMk cId="3808707797" sldId="258"/>
            <ac:spMk id="2" creationId="{D68541B7-92BC-F383-1120-0ACCA7B2F688}"/>
          </ac:spMkLst>
        </pc:spChg>
      </pc:sldChg>
      <pc:sldChg chg="del">
        <pc:chgData name="Sidonie Bellot" userId="f041fed5-3b29-4fbe-b39f-1eb3a2a2735c" providerId="ADAL" clId="{B9C27054-782E-4CE7-AB41-5A708441F3A0}" dt="2023-09-23T19:08:34.104" v="4959" actId="47"/>
        <pc:sldMkLst>
          <pc:docMk/>
          <pc:sldMk cId="816059408" sldId="259"/>
        </pc:sldMkLst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158122489" sldId="259"/>
        </pc:sldMkLst>
      </pc:sldChg>
      <pc:sldChg chg="modSp mod">
        <pc:chgData name="Sidonie Bellot" userId="f041fed5-3b29-4fbe-b39f-1eb3a2a2735c" providerId="ADAL" clId="{B9C27054-782E-4CE7-AB41-5A708441F3A0}" dt="2023-09-23T10:34:35.053" v="9" actId="13926"/>
        <pc:sldMkLst>
          <pc:docMk/>
          <pc:sldMk cId="4235226848" sldId="261"/>
        </pc:sldMkLst>
        <pc:spChg chg="mod">
          <ac:chgData name="Sidonie Bellot" userId="f041fed5-3b29-4fbe-b39f-1eb3a2a2735c" providerId="ADAL" clId="{B9C27054-782E-4CE7-AB41-5A708441F3A0}" dt="2023-09-23T10:34:35.053" v="9" actId="13926"/>
          <ac:spMkLst>
            <pc:docMk/>
            <pc:sldMk cId="4235226848" sldId="261"/>
            <ac:spMk id="12" creationId="{B2569115-9594-8A05-2043-ECE2CDF4D911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2:01:54.074" v="869" actId="207"/>
        <pc:sldMkLst>
          <pc:docMk/>
          <pc:sldMk cId="1457238395" sldId="263"/>
        </pc:sldMkLst>
        <pc:spChg chg="del">
          <ac:chgData name="Sidonie Bellot" userId="f041fed5-3b29-4fbe-b39f-1eb3a2a2735c" providerId="ADAL" clId="{B9C27054-782E-4CE7-AB41-5A708441F3A0}" dt="2023-09-23T12:01:48.564" v="867" actId="478"/>
          <ac:spMkLst>
            <pc:docMk/>
            <pc:sldMk cId="1457238395" sldId="263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2:01:54.074" v="869" actId="207"/>
          <ac:spMkLst>
            <pc:docMk/>
            <pc:sldMk cId="1457238395" sldId="263"/>
            <ac:spMk id="4" creationId="{41D03D8C-5F49-891B-C728-B94B6DC1338E}"/>
          </ac:spMkLst>
        </pc:spChg>
      </pc:sldChg>
      <pc:sldChg chg="delSp modSp mod">
        <pc:chgData name="Sidonie Bellot" userId="f041fed5-3b29-4fbe-b39f-1eb3a2a2735c" providerId="ADAL" clId="{B9C27054-782E-4CE7-AB41-5A708441F3A0}" dt="2023-09-23T16:35:49.857" v="3646" actId="207"/>
        <pc:sldMkLst>
          <pc:docMk/>
          <pc:sldMk cId="4147779818" sldId="265"/>
        </pc:sldMkLst>
        <pc:spChg chg="del">
          <ac:chgData name="Sidonie Bellot" userId="f041fed5-3b29-4fbe-b39f-1eb3a2a2735c" providerId="ADAL" clId="{B9C27054-782E-4CE7-AB41-5A708441F3A0}" dt="2023-09-23T10:45:03.096" v="126" actId="21"/>
          <ac:spMkLst>
            <pc:docMk/>
            <pc:sldMk cId="4147779818" sldId="265"/>
            <ac:spMk id="24" creationId="{E626917C-EBD8-EEE8-69F5-F7FC262A4D56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5" creationId="{6A7885E0-4339-8E12-A2C3-E3034B487BEF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26" creationId="{73A3645C-6300-8B8A-E666-565F3EFD3E79}"/>
          </ac:spMkLst>
        </pc:spChg>
        <pc:spChg chg="mod">
          <ac:chgData name="Sidonie Bellot" userId="f041fed5-3b29-4fbe-b39f-1eb3a2a2735c" providerId="ADAL" clId="{B9C27054-782E-4CE7-AB41-5A708441F3A0}" dt="2023-09-23T16:35:12.318" v="3643" actId="1076"/>
          <ac:spMkLst>
            <pc:docMk/>
            <pc:sldMk cId="4147779818" sldId="265"/>
            <ac:spMk id="35" creationId="{F840E649-8BD5-D12A-E8B2-B7901021DA0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36" creationId="{A3D28F56-FEC4-7248-0190-6A6C1C0CC8B1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44" creationId="{D951918C-A4B2-9BAF-2635-59EEB782CAF4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53" creationId="{C101F120-689B-6175-0B13-E693F6ECA5A7}"/>
          </ac:spMkLst>
        </pc:spChg>
        <pc:spChg chg="mod">
          <ac:chgData name="Sidonie Bellot" userId="f041fed5-3b29-4fbe-b39f-1eb3a2a2735c" providerId="ADAL" clId="{B9C27054-782E-4CE7-AB41-5A708441F3A0}" dt="2023-09-23T16:35:49.857" v="3646" actId="207"/>
          <ac:spMkLst>
            <pc:docMk/>
            <pc:sldMk cId="4147779818" sldId="265"/>
            <ac:spMk id="54" creationId="{D31179AD-45A3-D03D-CB4A-7DE6A7ACF3F8}"/>
          </ac:spMkLst>
        </pc:spChg>
        <pc:spChg chg="mod">
          <ac:chgData name="Sidonie Bellot" userId="f041fed5-3b29-4fbe-b39f-1eb3a2a2735c" providerId="ADAL" clId="{B9C27054-782E-4CE7-AB41-5A708441F3A0}" dt="2023-09-23T16:33:15.476" v="3624" actId="1076"/>
          <ac:spMkLst>
            <pc:docMk/>
            <pc:sldMk cId="4147779818" sldId="265"/>
            <ac:spMk id="61" creationId="{96678E65-2DF9-A558-387D-B6E3C841F1B2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67" creationId="{D6168EDF-4F15-29F5-4EB4-F9DA42009F7B}"/>
          </ac:spMkLst>
        </pc:spChg>
        <pc:spChg chg="mod">
          <ac:chgData name="Sidonie Bellot" userId="f041fed5-3b29-4fbe-b39f-1eb3a2a2735c" providerId="ADAL" clId="{B9C27054-782E-4CE7-AB41-5A708441F3A0}" dt="2023-09-23T16:35:08.389" v="3642" actId="1076"/>
          <ac:spMkLst>
            <pc:docMk/>
            <pc:sldMk cId="4147779818" sldId="265"/>
            <ac:spMk id="97" creationId="{A337A6B5-C9F8-6E40-BECB-03E8FA3C44F2}"/>
          </ac:spMkLst>
        </pc:spChg>
        <pc:picChg chg="mod ord">
          <ac:chgData name="Sidonie Bellot" userId="f041fed5-3b29-4fbe-b39f-1eb3a2a2735c" providerId="ADAL" clId="{B9C27054-782E-4CE7-AB41-5A708441F3A0}" dt="2023-09-23T16:33:20.902" v="3625" actId="167"/>
          <ac:picMkLst>
            <pc:docMk/>
            <pc:sldMk cId="4147779818" sldId="265"/>
            <ac:picMk id="56" creationId="{A219D7BD-FFA6-ADE7-44D0-E397613F55DC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3" creationId="{473F83D3-EFFD-041D-4970-8077EEECF5E6}"/>
          </ac:picMkLst>
        </pc:picChg>
        <pc:picChg chg="del">
          <ac:chgData name="Sidonie Bellot" userId="f041fed5-3b29-4fbe-b39f-1eb3a2a2735c" providerId="ADAL" clId="{B9C27054-782E-4CE7-AB41-5A708441F3A0}" dt="2023-09-23T10:45:03.096" v="126" actId="21"/>
          <ac:picMkLst>
            <pc:docMk/>
            <pc:sldMk cId="4147779818" sldId="265"/>
            <ac:picMk id="65" creationId="{C873C891-8F5B-307F-6D83-6F3C67254908}"/>
          </ac:picMkLst>
        </pc:pic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0" creationId="{911EA1E7-6D29-EC5F-F71A-DF23E3AFC5F1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2" creationId="{D5DB890D-24A7-3BB5-EE84-DE80AFFCB49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38" creationId="{D5B7AADB-B2E2-66A3-E634-3D8CABB9892B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0" creationId="{C80E432F-21D6-6463-A6F3-F636C9197F74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1" creationId="{7D7BA056-C9F5-0899-0EA7-810ADE434E37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6" creationId="{DEA4D3DB-054A-5DC0-C41E-531820509CE9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7" creationId="{AA930DD3-4B07-0512-592D-513125B8B1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8" creationId="{6E84FDC3-B448-A06B-8338-97B5FBA0FBF0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49" creationId="{3A215A84-F66A-1CE8-B8E9-E590CEEFC348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0" creationId="{E8B2B151-3300-A0F9-B23E-B66152CFC122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1" creationId="{364904FD-2D6C-BE30-888F-93F6621BA673}"/>
          </ac:cxnSpMkLst>
        </pc:cxnChg>
        <pc:cxnChg chg="mod">
          <ac:chgData name="Sidonie Bellot" userId="f041fed5-3b29-4fbe-b39f-1eb3a2a2735c" providerId="ADAL" clId="{B9C27054-782E-4CE7-AB41-5A708441F3A0}" dt="2023-09-23T16:35:08.389" v="3642" actId="1076"/>
          <ac:cxnSpMkLst>
            <pc:docMk/>
            <pc:sldMk cId="4147779818" sldId="265"/>
            <ac:cxnSpMk id="52" creationId="{185AC3AB-D154-D4A6-627A-8FCED2648470}"/>
          </ac:cxnSpMkLst>
        </pc:cxnChg>
      </pc:sldChg>
      <pc:sldChg chg="modSp mod">
        <pc:chgData name="Sidonie Bellot" userId="f041fed5-3b29-4fbe-b39f-1eb3a2a2735c" providerId="ADAL" clId="{B9C27054-782E-4CE7-AB41-5A708441F3A0}" dt="2023-09-23T11:51:03.868" v="621" actId="20577"/>
        <pc:sldMkLst>
          <pc:docMk/>
          <pc:sldMk cId="157383942" sldId="266"/>
        </pc:sldMkLst>
        <pc:spChg chg="mod">
          <ac:chgData name="Sidonie Bellot" userId="f041fed5-3b29-4fbe-b39f-1eb3a2a2735c" providerId="ADAL" clId="{B9C27054-782E-4CE7-AB41-5A708441F3A0}" dt="2023-09-23T11:51:03.868" v="621" actId="20577"/>
          <ac:spMkLst>
            <pc:docMk/>
            <pc:sldMk cId="157383942" sldId="266"/>
            <ac:spMk id="11" creationId="{0140B44F-9B22-03EE-A494-44B4FD0E4597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6:32:39.242" v="3622" actId="207"/>
        <pc:sldMkLst>
          <pc:docMk/>
          <pc:sldMk cId="1577821601" sldId="267"/>
        </pc:sldMkLst>
        <pc:spChg chg="mod">
          <ac:chgData name="Sidonie Bellot" userId="f041fed5-3b29-4fbe-b39f-1eb3a2a2735c" providerId="ADAL" clId="{B9C27054-782E-4CE7-AB41-5A708441F3A0}" dt="2023-09-23T16:28:16.968" v="3572" actId="1076"/>
          <ac:spMkLst>
            <pc:docMk/>
            <pc:sldMk cId="1577821601" sldId="267"/>
            <ac:spMk id="2" creationId="{F5D76CA9-ABAC-BCE5-4B13-7509AE4F8BF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" creationId="{97772698-0265-7240-A353-861E3555A445}"/>
          </ac:spMkLst>
        </pc:spChg>
        <pc:spChg chg="add mod">
          <ac:chgData name="Sidonie Bellot" userId="f041fed5-3b29-4fbe-b39f-1eb3a2a2735c" providerId="ADAL" clId="{B9C27054-782E-4CE7-AB41-5A708441F3A0}" dt="2023-09-23T16:24:56.324" v="3537" actId="1076"/>
          <ac:spMkLst>
            <pc:docMk/>
            <pc:sldMk cId="1577821601" sldId="267"/>
            <ac:spMk id="4" creationId="{60EF9E43-E4C5-5790-EA4C-A586696DAEF9}"/>
          </ac:spMkLst>
        </pc:spChg>
        <pc:spChg chg="mod">
          <ac:chgData name="Sidonie Bellot" userId="f041fed5-3b29-4fbe-b39f-1eb3a2a2735c" providerId="ADAL" clId="{B9C27054-782E-4CE7-AB41-5A708441F3A0}" dt="2023-09-23T16:25:39.061" v="3543" actId="1076"/>
          <ac:spMkLst>
            <pc:docMk/>
            <pc:sldMk cId="1577821601" sldId="267"/>
            <ac:spMk id="5" creationId="{A749C5CB-CE84-A305-D3C0-1B0C1D72770A}"/>
          </ac:spMkLst>
        </pc:spChg>
        <pc:spChg chg="mod">
          <ac:chgData name="Sidonie Bellot" userId="f041fed5-3b29-4fbe-b39f-1eb3a2a2735c" providerId="ADAL" clId="{B9C27054-782E-4CE7-AB41-5A708441F3A0}" dt="2023-09-23T16:25:17.752" v="3538" actId="14100"/>
          <ac:spMkLst>
            <pc:docMk/>
            <pc:sldMk cId="1577821601" sldId="267"/>
            <ac:spMk id="6" creationId="{B23E8A0F-9548-446A-F9F7-33E3FFC9009A}"/>
          </ac:spMkLst>
        </pc:spChg>
        <pc:spChg chg="mod">
          <ac:chgData name="Sidonie Bellot" userId="f041fed5-3b29-4fbe-b39f-1eb3a2a2735c" providerId="ADAL" clId="{B9C27054-782E-4CE7-AB41-5A708441F3A0}" dt="2023-09-23T16:25:28.359" v="3540" actId="1076"/>
          <ac:spMkLst>
            <pc:docMk/>
            <pc:sldMk cId="1577821601" sldId="267"/>
            <ac:spMk id="7" creationId="{B0D29777-842A-06C5-FF20-DD93E0118FD2}"/>
          </ac:spMkLst>
        </pc:spChg>
        <pc:spChg chg="mod">
          <ac:chgData name="Sidonie Bellot" userId="f041fed5-3b29-4fbe-b39f-1eb3a2a2735c" providerId="ADAL" clId="{B9C27054-782E-4CE7-AB41-5A708441F3A0}" dt="2023-09-23T16:25:26.331" v="3539" actId="1076"/>
          <ac:spMkLst>
            <pc:docMk/>
            <pc:sldMk cId="1577821601" sldId="267"/>
            <ac:spMk id="8" creationId="{3FCD954A-441B-9DC7-FE16-E9B2C0218A85}"/>
          </ac:spMkLst>
        </pc:spChg>
        <pc:spChg chg="mod">
          <ac:chgData name="Sidonie Bellot" userId="f041fed5-3b29-4fbe-b39f-1eb3a2a2735c" providerId="ADAL" clId="{B9C27054-782E-4CE7-AB41-5A708441F3A0}" dt="2023-09-23T16:25:32.686" v="3542" actId="1076"/>
          <ac:spMkLst>
            <pc:docMk/>
            <pc:sldMk cId="1577821601" sldId="267"/>
            <ac:spMk id="9" creationId="{7E984820-1B63-8DB5-5FA9-1362032FCD16}"/>
          </ac:spMkLst>
        </pc:spChg>
        <pc:spChg chg="mod">
          <ac:chgData name="Sidonie Bellot" userId="f041fed5-3b29-4fbe-b39f-1eb3a2a2735c" providerId="ADAL" clId="{B9C27054-782E-4CE7-AB41-5A708441F3A0}" dt="2023-09-23T16:25:30.161" v="3541" actId="1076"/>
          <ac:spMkLst>
            <pc:docMk/>
            <pc:sldMk cId="1577821601" sldId="267"/>
            <ac:spMk id="10" creationId="{6F60FB9E-C010-B902-1673-0AFBBA8AF63A}"/>
          </ac:spMkLst>
        </pc:spChg>
        <pc:spChg chg="mod">
          <ac:chgData name="Sidonie Bellot" userId="f041fed5-3b29-4fbe-b39f-1eb3a2a2735c" providerId="ADAL" clId="{B9C27054-782E-4CE7-AB41-5A708441F3A0}" dt="2023-09-23T16:26:12.833" v="3561" actId="20577"/>
          <ac:spMkLst>
            <pc:docMk/>
            <pc:sldMk cId="1577821601" sldId="267"/>
            <ac:spMk id="11" creationId="{A02028CE-C8CE-774F-53F5-826B5AC14E4A}"/>
          </ac:spMkLst>
        </pc:spChg>
        <pc:spChg chg="mod">
          <ac:chgData name="Sidonie Bellot" userId="f041fed5-3b29-4fbe-b39f-1eb3a2a2735c" providerId="ADAL" clId="{B9C27054-782E-4CE7-AB41-5A708441F3A0}" dt="2023-09-23T16:29:34.288" v="3612" actId="255"/>
          <ac:spMkLst>
            <pc:docMk/>
            <pc:sldMk cId="1577821601" sldId="267"/>
            <ac:spMk id="12" creationId="{CA219480-A619-ED4D-53D6-8BD894DB5E66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13" creationId="{C55E244E-FB61-F5BA-20CD-58ECC0CFE388}"/>
          </ac:spMkLst>
        </pc:spChg>
        <pc:spChg chg="mod">
          <ac:chgData name="Sidonie Bellot" userId="f041fed5-3b29-4fbe-b39f-1eb3a2a2735c" providerId="ADAL" clId="{B9C27054-782E-4CE7-AB41-5A708441F3A0}" dt="2023-09-23T16:25:45.654" v="3544" actId="1076"/>
          <ac:spMkLst>
            <pc:docMk/>
            <pc:sldMk cId="1577821601" sldId="267"/>
            <ac:spMk id="14" creationId="{0CDDDBFB-7A35-6FEB-EE7E-A5213E143D09}"/>
          </ac:spMkLst>
        </pc:spChg>
        <pc:spChg chg="mod">
          <ac:chgData name="Sidonie Bellot" userId="f041fed5-3b29-4fbe-b39f-1eb3a2a2735c" providerId="ADAL" clId="{B9C27054-782E-4CE7-AB41-5A708441F3A0}" dt="2023-09-23T16:23:44.983" v="3508" actId="1035"/>
          <ac:spMkLst>
            <pc:docMk/>
            <pc:sldMk cId="1577821601" sldId="267"/>
            <ac:spMk id="15" creationId="{31C62528-4BC8-6F55-7163-9FDDF9E4E6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7" creationId="{448C0141-C0BF-32D5-DFD9-BD3F2744A48B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8" creationId="{E4E53D96-8969-0861-9D0B-280A666DE31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19" creationId="{6F8DE2A4-82FE-07B7-A77B-C59AC5BB5C7F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0" creationId="{9CE468B1-56B7-36AA-5537-4081F5EDC375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2" creationId="{3614A276-8DDA-8660-BA98-E298C59D4C06}"/>
          </ac:spMkLst>
        </pc:spChg>
        <pc:spChg chg="mod">
          <ac:chgData name="Sidonie Bellot" userId="f041fed5-3b29-4fbe-b39f-1eb3a2a2735c" providerId="ADAL" clId="{B9C27054-782E-4CE7-AB41-5A708441F3A0}" dt="2023-09-23T16:25:54.417" v="3546" actId="255"/>
          <ac:spMkLst>
            <pc:docMk/>
            <pc:sldMk cId="1577821601" sldId="267"/>
            <ac:spMk id="23" creationId="{177526F2-DA62-B2E7-325A-942F5A149659}"/>
          </ac:spMkLst>
        </pc:spChg>
        <pc:spChg chg="del mod">
          <ac:chgData name="Sidonie Bellot" userId="f041fed5-3b29-4fbe-b39f-1eb3a2a2735c" providerId="ADAL" clId="{B9C27054-782E-4CE7-AB41-5A708441F3A0}" dt="2023-09-23T16:24:23.323" v="3531" actId="478"/>
          <ac:spMkLst>
            <pc:docMk/>
            <pc:sldMk cId="1577821601" sldId="267"/>
            <ac:spMk id="24" creationId="{1322BC6B-793B-4546-F32B-0D093A20D56F}"/>
          </ac:spMkLst>
        </pc:spChg>
        <pc:spChg chg="mod">
          <ac:chgData name="Sidonie Bellot" userId="f041fed5-3b29-4fbe-b39f-1eb3a2a2735c" providerId="ADAL" clId="{B9C27054-782E-4CE7-AB41-5A708441F3A0}" dt="2023-09-23T16:32:28.814" v="3620" actId="207"/>
          <ac:spMkLst>
            <pc:docMk/>
            <pc:sldMk cId="1577821601" sldId="267"/>
            <ac:spMk id="25" creationId="{B825DAC5-B39F-3932-9179-29725D6ECF5B}"/>
          </ac:spMkLst>
        </pc:spChg>
        <pc:spChg chg="mod">
          <ac:chgData name="Sidonie Bellot" userId="f041fed5-3b29-4fbe-b39f-1eb3a2a2735c" providerId="ADAL" clId="{B9C27054-782E-4CE7-AB41-5A708441F3A0}" dt="2023-09-23T16:32:34.667" v="3621" actId="207"/>
          <ac:spMkLst>
            <pc:docMk/>
            <pc:sldMk cId="1577821601" sldId="267"/>
            <ac:spMk id="26" creationId="{8B7883BE-8DAA-90C5-E823-21768EC720F8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7" creationId="{F9D41E3D-44BD-B83F-CB31-6E81369FCD05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8" creationId="{3DA4CD56-4848-86C9-2D3D-71B17B41B84B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29" creationId="{79F9D5A1-31D7-642A-5B6C-4C70A128D5CC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0" creationId="{F1AF0A17-115E-D8E1-C014-B93B9DDD2043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1" creationId="{57368BB6-17E7-1AE2-5D6F-E6A314B96C4E}"/>
          </ac:spMkLst>
        </pc:spChg>
        <pc:spChg chg="mod">
          <ac:chgData name="Sidonie Bellot" userId="f041fed5-3b29-4fbe-b39f-1eb3a2a2735c" providerId="ADAL" clId="{B9C27054-782E-4CE7-AB41-5A708441F3A0}" dt="2023-09-23T16:26:38.410" v="3562" actId="255"/>
          <ac:spMkLst>
            <pc:docMk/>
            <pc:sldMk cId="1577821601" sldId="267"/>
            <ac:spMk id="32" creationId="{DECCCE9F-48B8-C833-F3A6-7305574314A4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3" creationId="{375EE0B1-C762-4911-5095-33406CEFDD4D}"/>
          </ac:spMkLst>
        </pc:spChg>
        <pc:spChg chg="mod">
          <ac:chgData name="Sidonie Bellot" userId="f041fed5-3b29-4fbe-b39f-1eb3a2a2735c" providerId="ADAL" clId="{B9C27054-782E-4CE7-AB41-5A708441F3A0}" dt="2023-09-23T16:26:52.733" v="3563" actId="1076"/>
          <ac:spMkLst>
            <pc:docMk/>
            <pc:sldMk cId="1577821601" sldId="267"/>
            <ac:spMk id="34" creationId="{F850E380-773F-B1E7-3169-E6D336CD2450}"/>
          </ac:spMkLst>
        </pc:spChg>
        <pc:spChg chg="mod">
          <ac:chgData name="Sidonie Bellot" userId="f041fed5-3b29-4fbe-b39f-1eb3a2a2735c" providerId="ADAL" clId="{B9C27054-782E-4CE7-AB41-5A708441F3A0}" dt="2023-09-23T16:26:59.077" v="3565" actId="1076"/>
          <ac:spMkLst>
            <pc:docMk/>
            <pc:sldMk cId="1577821601" sldId="267"/>
            <ac:spMk id="35" creationId="{B5D511D9-21DD-1937-C127-DEB97937F46E}"/>
          </ac:spMkLst>
        </pc:spChg>
        <pc:spChg chg="mod">
          <ac:chgData name="Sidonie Bellot" userId="f041fed5-3b29-4fbe-b39f-1eb3a2a2735c" providerId="ADAL" clId="{B9C27054-782E-4CE7-AB41-5A708441F3A0}" dt="2023-09-23T16:27:36.090" v="3568" actId="1076"/>
          <ac:spMkLst>
            <pc:docMk/>
            <pc:sldMk cId="1577821601" sldId="267"/>
            <ac:spMk id="36" creationId="{178FC02D-D568-5350-2BC6-AD655C55DDC1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7" creationId="{43A6C228-8FFA-4F45-76D2-C4519D3F9715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38" creationId="{C2951781-65B4-B918-EACD-491F40957077}"/>
          </ac:spMkLst>
        </pc:spChg>
        <pc:spChg chg="mod">
          <ac:chgData name="Sidonie Bellot" userId="f041fed5-3b29-4fbe-b39f-1eb3a2a2735c" providerId="ADAL" clId="{B9C27054-782E-4CE7-AB41-5A708441F3A0}" dt="2023-09-23T16:27:39.549" v="3569" actId="14100"/>
          <ac:spMkLst>
            <pc:docMk/>
            <pc:sldMk cId="1577821601" sldId="267"/>
            <ac:spMk id="39" creationId="{B81FB953-3B65-EB9E-86D3-6904B9CDB9A8}"/>
          </ac:spMkLst>
        </pc:spChg>
        <pc:spChg chg="mod">
          <ac:chgData name="Sidonie Bellot" userId="f041fed5-3b29-4fbe-b39f-1eb3a2a2735c" providerId="ADAL" clId="{B9C27054-782E-4CE7-AB41-5A708441F3A0}" dt="2023-09-23T16:32:39.242" v="3622" actId="207"/>
          <ac:spMkLst>
            <pc:docMk/>
            <pc:sldMk cId="1577821601" sldId="267"/>
            <ac:spMk id="40" creationId="{A6A353BB-D65B-66EC-6798-B9AF4DA62F00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1" creationId="{5C9F79D6-1203-070C-A1AA-55DFC0FB010D}"/>
          </ac:spMkLst>
        </pc:spChg>
        <pc:spChg chg="mod">
          <ac:chgData name="Sidonie Bellot" userId="f041fed5-3b29-4fbe-b39f-1eb3a2a2735c" providerId="ADAL" clId="{B9C27054-782E-4CE7-AB41-5A708441F3A0}" dt="2023-09-23T16:23:34.526" v="3486" actId="1035"/>
          <ac:spMkLst>
            <pc:docMk/>
            <pc:sldMk cId="1577821601" sldId="267"/>
            <ac:spMk id="42" creationId="{FB1F7F88-5C91-D3FB-16DC-AEECB035E421}"/>
          </ac:spMkLst>
        </pc:spChg>
        <pc:picChg chg="add mod">
          <ac:chgData name="Sidonie Bellot" userId="f041fed5-3b29-4fbe-b39f-1eb3a2a2735c" providerId="ADAL" clId="{B9C27054-782E-4CE7-AB41-5A708441F3A0}" dt="2023-09-23T16:32:06.472" v="3619" actId="207"/>
          <ac:picMkLst>
            <pc:docMk/>
            <pc:sldMk cId="1577821601" sldId="267"/>
            <ac:picMk id="21" creationId="{E13094E9-3C6C-1D35-8A46-93ED1841B371}"/>
          </ac:picMkLst>
        </pc:picChg>
        <pc:picChg chg="mod">
          <ac:chgData name="Sidonie Bellot" userId="f041fed5-3b29-4fbe-b39f-1eb3a2a2735c" providerId="ADAL" clId="{B9C27054-782E-4CE7-AB41-5A708441F3A0}" dt="2023-09-23T16:28:03.091" v="3571" actId="207"/>
          <ac:picMkLst>
            <pc:docMk/>
            <pc:sldMk cId="1577821601" sldId="267"/>
            <ac:picMk id="44" creationId="{9445C139-A578-C57D-67AA-7F312E1FB8CC}"/>
          </ac:picMkLst>
        </pc:picChg>
      </pc:sldChg>
      <pc:sldChg chg="modSp mod ord">
        <pc:chgData name="Sidonie Bellot" userId="f041fed5-3b29-4fbe-b39f-1eb3a2a2735c" providerId="ADAL" clId="{B9C27054-782E-4CE7-AB41-5A708441F3A0}" dt="2023-09-23T17:19:53.284" v="4432"/>
        <pc:sldMkLst>
          <pc:docMk/>
          <pc:sldMk cId="3102638547" sldId="271"/>
        </pc:sldMkLst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20" creationId="{06ADEF8A-FA95-55D8-1FFC-2A16D1D70767}"/>
          </ac:spMkLst>
        </pc:spChg>
        <pc:spChg chg="mod">
          <ac:chgData name="Sidonie Bellot" userId="f041fed5-3b29-4fbe-b39f-1eb3a2a2735c" providerId="ADAL" clId="{B9C27054-782E-4CE7-AB41-5A708441F3A0}" dt="2023-09-23T11:04:11.990" v="230" actId="13926"/>
          <ac:spMkLst>
            <pc:docMk/>
            <pc:sldMk cId="3102638547" sldId="271"/>
            <ac:spMk id="44" creationId="{F5DDD54B-3250-C998-E25F-B71102FB04D1}"/>
          </ac:spMkLst>
        </pc:spChg>
      </pc:sldChg>
      <pc:sldChg chg="addSp delSp modSp del mod ord">
        <pc:chgData name="Sidonie Bellot" userId="f041fed5-3b29-4fbe-b39f-1eb3a2a2735c" providerId="ADAL" clId="{B9C27054-782E-4CE7-AB41-5A708441F3A0}" dt="2023-09-23T17:04:06.922" v="4210" actId="47"/>
        <pc:sldMkLst>
          <pc:docMk/>
          <pc:sldMk cId="3685043205" sldId="273"/>
        </pc:sldMkLst>
        <pc:spChg chg="add mod">
          <ac:chgData name="Sidonie Bellot" userId="f041fed5-3b29-4fbe-b39f-1eb3a2a2735c" providerId="ADAL" clId="{B9C27054-782E-4CE7-AB41-5A708441F3A0}" dt="2023-09-23T10:49:10.546" v="143"/>
          <ac:spMkLst>
            <pc:docMk/>
            <pc:sldMk cId="3685043205" sldId="273"/>
            <ac:spMk id="5" creationId="{F304442F-C127-DA12-A441-D6DBD41982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6" creationId="{BF6D79A9-8377-6C5F-71F9-EF7DF25BCFCB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7" creationId="{46E64D1C-8FC4-7793-1ECB-40E4AC2673AE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8" creationId="{A3045578-48F7-CA87-BA1D-6DDBB521488C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9" creationId="{2C34D7B6-D566-A398-1C90-2665FAA84933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0" creationId="{66FA241E-BD67-AE85-5E40-91D7E2E5DDA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1" creationId="{5A3A034A-EB69-7A6C-18B3-20DADC2A554D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2" creationId="{B0CEF551-B6A1-172F-A207-EB76D7395B08}"/>
          </ac:spMkLst>
        </pc:spChg>
        <pc:spChg chg="add del mod">
          <ac:chgData name="Sidonie Bellot" userId="f041fed5-3b29-4fbe-b39f-1eb3a2a2735c" providerId="ADAL" clId="{B9C27054-782E-4CE7-AB41-5A708441F3A0}" dt="2023-09-23T15:15:44.494" v="1740" actId="478"/>
          <ac:spMkLst>
            <pc:docMk/>
            <pc:sldMk cId="3685043205" sldId="273"/>
            <ac:spMk id="13" creationId="{52B2C33A-2C3F-448F-DC95-0BA22B4ED37A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6" creationId="{298AE57E-2602-6D9F-602B-DADA396A5947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7" creationId="{A364D64B-8481-5B24-4110-2967F30FE7CA}"/>
          </ac:spMkLst>
        </pc:spChg>
        <pc:spChg chg="add del mod">
          <ac:chgData name="Sidonie Bellot" userId="f041fed5-3b29-4fbe-b39f-1eb3a2a2735c" providerId="ADAL" clId="{B9C27054-782E-4CE7-AB41-5A708441F3A0}" dt="2023-09-23T13:33:04.137" v="1631" actId="478"/>
          <ac:spMkLst>
            <pc:docMk/>
            <pc:sldMk cId="3685043205" sldId="273"/>
            <ac:spMk id="18" creationId="{9E858F1F-2A7B-0C6A-B40C-BE9A9B3F8C6F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19" creationId="{375E4AE6-1EB2-8BF6-A13A-21F9A8184880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0" creationId="{C784FCC4-ED12-9853-E671-33385E58248C}"/>
          </ac:spMkLst>
        </pc:spChg>
        <pc:spChg chg="add mod">
          <ac:chgData name="Sidonie Bellot" userId="f041fed5-3b29-4fbe-b39f-1eb3a2a2735c" providerId="ADAL" clId="{B9C27054-782E-4CE7-AB41-5A708441F3A0}" dt="2023-09-23T15:13:27.658" v="1723" actId="164"/>
          <ac:spMkLst>
            <pc:docMk/>
            <pc:sldMk cId="3685043205" sldId="273"/>
            <ac:spMk id="21" creationId="{792AB2E5-8549-9089-2EF5-2C571C98889E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3" creationId="{14D1C571-5BA6-6297-0449-817F1ACD5401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4" creationId="{1376372E-C58F-E263-BADB-E92192A5FC36}"/>
          </ac:spMkLst>
        </pc:spChg>
        <pc:spChg chg="del mod">
          <ac:chgData name="Sidonie Bellot" userId="f041fed5-3b29-4fbe-b39f-1eb3a2a2735c" providerId="ADAL" clId="{B9C27054-782E-4CE7-AB41-5A708441F3A0}" dt="2023-09-23T15:14:50.386" v="1734" actId="478"/>
          <ac:spMkLst>
            <pc:docMk/>
            <pc:sldMk cId="3685043205" sldId="273"/>
            <ac:spMk id="25" creationId="{94D9A748-0D19-E816-58E7-49611A331E16}"/>
          </ac:spMkLst>
        </pc:spChg>
        <pc:spChg chg="add del mod">
          <ac:chgData name="Sidonie Bellot" userId="f041fed5-3b29-4fbe-b39f-1eb3a2a2735c" providerId="ADAL" clId="{B9C27054-782E-4CE7-AB41-5A708441F3A0}" dt="2023-09-23T13:34:18.218" v="1656" actId="478"/>
          <ac:spMkLst>
            <pc:docMk/>
            <pc:sldMk cId="3685043205" sldId="273"/>
            <ac:spMk id="26" creationId="{8B5274DE-7A88-C131-BA58-C5BE0C27D5BC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7" creationId="{3D10636E-9712-90AF-7F10-219A2D6EE553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28" creationId="{C55277D4-0AFD-8E19-B7A6-FFF6052BD0B9}"/>
          </ac:spMkLst>
        </pc:spChg>
        <pc:spChg chg="add mod topLvl">
          <ac:chgData name="Sidonie Bellot" userId="f041fed5-3b29-4fbe-b39f-1eb3a2a2735c" providerId="ADAL" clId="{B9C27054-782E-4CE7-AB41-5A708441F3A0}" dt="2023-09-23T16:08:12.030" v="3185" actId="165"/>
          <ac:spMkLst>
            <pc:docMk/>
            <pc:sldMk cId="3685043205" sldId="273"/>
            <ac:spMk id="30" creationId="{AEB7157B-99B8-8F46-E6C2-956D3EF88A4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6" creationId="{C82D8448-B4D5-37B2-1E84-DCF638DB908C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7" creationId="{384BDE91-999D-A57A-1CB5-9E402E2B1597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8" creationId="{8E7EBE84-47C9-5B01-40A8-F95FC61D0AB4}"/>
          </ac:spMkLst>
        </pc:spChg>
        <pc:spChg chg="add del mod">
          <ac:chgData name="Sidonie Bellot" userId="f041fed5-3b29-4fbe-b39f-1eb3a2a2735c" providerId="ADAL" clId="{B9C27054-782E-4CE7-AB41-5A708441F3A0}" dt="2023-09-23T16:10:39.698" v="3241" actId="478"/>
          <ac:spMkLst>
            <pc:docMk/>
            <pc:sldMk cId="3685043205" sldId="273"/>
            <ac:spMk id="39" creationId="{9CBB094A-C833-888A-122B-6FB0BF724DD9}"/>
          </ac:spMkLst>
        </pc:spChg>
        <pc:spChg chg="add mod">
          <ac:chgData name="Sidonie Bellot" userId="f041fed5-3b29-4fbe-b39f-1eb3a2a2735c" providerId="ADAL" clId="{B9C27054-782E-4CE7-AB41-5A708441F3A0}" dt="2023-09-23T16:14:32.882" v="3286" actId="1582"/>
          <ac:spMkLst>
            <pc:docMk/>
            <pc:sldMk cId="3685043205" sldId="273"/>
            <ac:spMk id="57" creationId="{D608F596-0057-EEAD-8FEC-DF4885B69388}"/>
          </ac:spMkLst>
        </pc:spChg>
        <pc:spChg chg="add mod">
          <ac:chgData name="Sidonie Bellot" userId="f041fed5-3b29-4fbe-b39f-1eb3a2a2735c" providerId="ADAL" clId="{B9C27054-782E-4CE7-AB41-5A708441F3A0}" dt="2023-09-23T16:14:46.438" v="3289" actId="1076"/>
          <ac:spMkLst>
            <pc:docMk/>
            <pc:sldMk cId="3685043205" sldId="273"/>
            <ac:spMk id="58" creationId="{207E126C-4010-1D42-C472-AD5856AADADB}"/>
          </ac:spMkLst>
        </pc:spChg>
        <pc:spChg chg="add mod">
          <ac:chgData name="Sidonie Bellot" userId="f041fed5-3b29-4fbe-b39f-1eb3a2a2735c" providerId="ADAL" clId="{B9C27054-782E-4CE7-AB41-5A708441F3A0}" dt="2023-09-23T16:14:58.726" v="3293" actId="1076"/>
          <ac:spMkLst>
            <pc:docMk/>
            <pc:sldMk cId="3685043205" sldId="273"/>
            <ac:spMk id="59" creationId="{81093F9D-6C17-CBEA-2C86-9E2516DD5C36}"/>
          </ac:spMkLst>
        </pc:spChg>
        <pc:spChg chg="add mod">
          <ac:chgData name="Sidonie Bellot" userId="f041fed5-3b29-4fbe-b39f-1eb3a2a2735c" providerId="ADAL" clId="{B9C27054-782E-4CE7-AB41-5A708441F3A0}" dt="2023-09-23T16:15:03.625" v="3295" actId="1076"/>
          <ac:spMkLst>
            <pc:docMk/>
            <pc:sldMk cId="3685043205" sldId="273"/>
            <ac:spMk id="60" creationId="{82FDAAC7-F213-B146-7D73-CEE10101AE8B}"/>
          </ac:spMkLst>
        </pc:s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1" creationId="{2F47BDCF-EE07-F12E-D14F-94979DAC2520}"/>
          </ac:grpSpMkLst>
        </pc:grpChg>
        <pc:grpChg chg="add del mod">
          <ac:chgData name="Sidonie Bellot" userId="f041fed5-3b29-4fbe-b39f-1eb3a2a2735c" providerId="ADAL" clId="{B9C27054-782E-4CE7-AB41-5A708441F3A0}" dt="2023-09-23T16:10:39.698" v="3241" actId="478"/>
          <ac:grpSpMkLst>
            <pc:docMk/>
            <pc:sldMk cId="3685043205" sldId="273"/>
            <ac:grpSpMk id="32" creationId="{D18819B7-473A-C307-4957-C7919F1A521B}"/>
          </ac:grpSpMkLst>
        </pc:grpChg>
        <pc:grpChg chg="add mod">
          <ac:chgData name="Sidonie Bellot" userId="f041fed5-3b29-4fbe-b39f-1eb3a2a2735c" providerId="ADAL" clId="{B9C27054-782E-4CE7-AB41-5A708441F3A0}" dt="2023-09-23T16:14:01.833" v="3281" actId="1076"/>
          <ac:grpSpMkLst>
            <pc:docMk/>
            <pc:sldMk cId="3685043205" sldId="273"/>
            <ac:grpSpMk id="52" creationId="{B8BD37B0-F79A-C8C6-59D3-4597A8F5A5F6}"/>
          </ac:grpSpMkLst>
        </pc:grpChg>
        <pc:picChg chg="add del mod modCrop">
          <ac:chgData name="Sidonie Bellot" userId="f041fed5-3b29-4fbe-b39f-1eb3a2a2735c" providerId="ADAL" clId="{B9C27054-782E-4CE7-AB41-5A708441F3A0}" dt="2023-09-23T15:15:40.777" v="1739" actId="478"/>
          <ac:picMkLst>
            <pc:docMk/>
            <pc:sldMk cId="3685043205" sldId="273"/>
            <ac:picMk id="4" creationId="{D3CBEE1B-6A72-EB85-3E55-006EFB184E35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4" creationId="{5E955746-F337-F227-A84A-03B9268F713F}"/>
          </ac:picMkLst>
        </pc:picChg>
        <pc:picChg chg="add mod modCrop">
          <ac:chgData name="Sidonie Bellot" userId="f041fed5-3b29-4fbe-b39f-1eb3a2a2735c" providerId="ADAL" clId="{B9C27054-782E-4CE7-AB41-5A708441F3A0}" dt="2023-09-23T15:13:27.658" v="1723" actId="164"/>
          <ac:picMkLst>
            <pc:docMk/>
            <pc:sldMk cId="3685043205" sldId="273"/>
            <ac:picMk id="15" creationId="{CE619D20-23E0-A535-C075-80828B5CFC4E}"/>
          </ac:picMkLst>
        </pc:picChg>
        <pc:picChg chg="add mo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2" creationId="{9BB5D751-B5A2-112C-B0A2-90E250050BC1}"/>
          </ac:picMkLst>
        </pc:picChg>
        <pc:picChg chg="add mod ord topLvl">
          <ac:chgData name="Sidonie Bellot" userId="f041fed5-3b29-4fbe-b39f-1eb3a2a2735c" providerId="ADAL" clId="{B9C27054-782E-4CE7-AB41-5A708441F3A0}" dt="2023-09-23T16:08:12.030" v="3185" actId="165"/>
          <ac:picMkLst>
            <pc:docMk/>
            <pc:sldMk cId="3685043205" sldId="273"/>
            <ac:picMk id="29" creationId="{81529280-E65B-B75C-FA87-BC503256A786}"/>
          </ac:picMkLst>
        </pc:picChg>
        <pc:picChg chg="add del mod modCrop">
          <ac:chgData name="Sidonie Bellot" userId="f041fed5-3b29-4fbe-b39f-1eb3a2a2735c" providerId="ADAL" clId="{B9C27054-782E-4CE7-AB41-5A708441F3A0}" dt="2023-09-23T15:14:17.306" v="1733" actId="478"/>
          <ac:picMkLst>
            <pc:docMk/>
            <pc:sldMk cId="3685043205" sldId="273"/>
            <ac:picMk id="33" creationId="{B9E21623-6DBA-9B18-093D-4BACBE96A949}"/>
          </ac:picMkLst>
        </pc:picChg>
        <pc:picChg chg="add mod modCrop">
          <ac:chgData name="Sidonie Bellot" userId="f041fed5-3b29-4fbe-b39f-1eb3a2a2735c" providerId="ADAL" clId="{B9C27054-782E-4CE7-AB41-5A708441F3A0}" dt="2023-09-23T16:10:47.146" v="3242" actId="732"/>
          <ac:picMkLst>
            <pc:docMk/>
            <pc:sldMk cId="3685043205" sldId="273"/>
            <ac:picMk id="35" creationId="{D58D73D9-F2A6-22B2-2C2E-0653187CD7D0}"/>
          </ac:picMkLst>
        </pc:pic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1" creationId="{09940A17-3DB2-60BE-EB37-0614CBA0DA1B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2" creationId="{7A4C41D2-36B6-E5B3-9C05-1EF7B5051951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3" creationId="{2B2F3FDE-31DD-25C7-E3D6-A39B32846753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4" creationId="{9D992BFD-9934-ED8F-48DF-4FC3805875B6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5" creationId="{4C99B861-C408-068F-4E63-ED0A8AF96D49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6" creationId="{99508C3F-1E5B-1086-2FD6-2603C7C73A65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7" creationId="{18B97A18-7157-14FD-91BB-BC1C8A90D6E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8" creationId="{02D07E42-E740-8286-608C-B3B8E6E95144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49" creationId="{B618CADF-F61E-CF17-565B-D805B5E34722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0" creationId="{A4ED6B12-F856-2F3F-E5E4-2CB507F216F7}"/>
          </ac:cxnSpMkLst>
        </pc:cxnChg>
        <pc:cxnChg chg="add mod">
          <ac:chgData name="Sidonie Bellot" userId="f041fed5-3b29-4fbe-b39f-1eb3a2a2735c" providerId="ADAL" clId="{B9C27054-782E-4CE7-AB41-5A708441F3A0}" dt="2023-09-23T16:13:24.984" v="3274" actId="164"/>
          <ac:cxnSpMkLst>
            <pc:docMk/>
            <pc:sldMk cId="3685043205" sldId="273"/>
            <ac:cxnSpMk id="51" creationId="{F834F290-9BCD-1270-4850-D1589EDA3DE6}"/>
          </ac:cxnSpMkLst>
        </pc:cxnChg>
        <pc:cxnChg chg="add mod">
          <ac:chgData name="Sidonie Bellot" userId="f041fed5-3b29-4fbe-b39f-1eb3a2a2735c" providerId="ADAL" clId="{B9C27054-782E-4CE7-AB41-5A708441F3A0}" dt="2023-09-23T16:14:01.833" v="3281" actId="1076"/>
          <ac:cxnSpMkLst>
            <pc:docMk/>
            <pc:sldMk cId="3685043205" sldId="273"/>
            <ac:cxnSpMk id="54" creationId="{5601E695-B029-B154-00E1-E985BF6482A9}"/>
          </ac:cxnSpMkLst>
        </pc:cxnChg>
      </pc:sldChg>
      <pc:sldChg chg="addSp delSp modSp mod ord">
        <pc:chgData name="Sidonie Bellot" userId="f041fed5-3b29-4fbe-b39f-1eb3a2a2735c" providerId="ADAL" clId="{B9C27054-782E-4CE7-AB41-5A708441F3A0}" dt="2023-09-23T17:20:16.755" v="4434"/>
        <pc:sldMkLst>
          <pc:docMk/>
          <pc:sldMk cId="772867951" sldId="274"/>
        </pc:sldMkLst>
        <pc:spChg chg="del mod">
          <ac:chgData name="Sidonie Bellot" userId="f041fed5-3b29-4fbe-b39f-1eb3a2a2735c" providerId="ADAL" clId="{B9C27054-782E-4CE7-AB41-5A708441F3A0}" dt="2023-09-23T10:57:43.398" v="188" actId="478"/>
          <ac:spMkLst>
            <pc:docMk/>
            <pc:sldMk cId="772867951" sldId="274"/>
            <ac:spMk id="3" creationId="{F58EE0B4-4125-558F-3F10-1858462F4E72}"/>
          </ac:spMkLst>
        </pc:spChg>
        <pc:spChg chg="add mod">
          <ac:chgData name="Sidonie Bellot" userId="f041fed5-3b29-4fbe-b39f-1eb3a2a2735c" providerId="ADAL" clId="{B9C27054-782E-4CE7-AB41-5A708441F3A0}" dt="2023-09-23T11:00:18.001" v="197"/>
          <ac:spMkLst>
            <pc:docMk/>
            <pc:sldMk cId="772867951" sldId="274"/>
            <ac:spMk id="12" creationId="{4312F05D-9E64-FAC0-EA30-17892BBBB699}"/>
          </ac:spMkLst>
        </pc:spChg>
        <pc:picChg chg="add mod modCrop">
          <ac:chgData name="Sidonie Bellot" userId="f041fed5-3b29-4fbe-b39f-1eb3a2a2735c" providerId="ADAL" clId="{B9C27054-782E-4CE7-AB41-5A708441F3A0}" dt="2023-09-23T10:57:47.791" v="189" actId="1076"/>
          <ac:picMkLst>
            <pc:docMk/>
            <pc:sldMk cId="772867951" sldId="274"/>
            <ac:picMk id="5" creationId="{33207E05-67A4-FE7D-78EF-3C3EA48E0824}"/>
          </ac:picMkLst>
        </pc:picChg>
        <pc:picChg chg="add mod modCrop">
          <ac:chgData name="Sidonie Bellot" userId="f041fed5-3b29-4fbe-b39f-1eb3a2a2735c" providerId="ADAL" clId="{B9C27054-782E-4CE7-AB41-5A708441F3A0}" dt="2023-09-23T10:57:53.835" v="190" actId="1076"/>
          <ac:picMkLst>
            <pc:docMk/>
            <pc:sldMk cId="772867951" sldId="274"/>
            <ac:picMk id="7" creationId="{54512ED7-CE8D-C17F-AE8E-544276819CB8}"/>
          </ac:picMkLst>
        </pc:picChg>
        <pc:picChg chg="add mod modCrop">
          <ac:chgData name="Sidonie Bellot" userId="f041fed5-3b29-4fbe-b39f-1eb3a2a2735c" providerId="ADAL" clId="{B9C27054-782E-4CE7-AB41-5A708441F3A0}" dt="2023-09-23T10:57:55.789" v="191" actId="1076"/>
          <ac:picMkLst>
            <pc:docMk/>
            <pc:sldMk cId="772867951" sldId="274"/>
            <ac:picMk id="9" creationId="{89B3C44E-3DE6-A08A-949B-F01406E49409}"/>
          </ac:picMkLst>
        </pc:picChg>
        <pc:picChg chg="add mod modCrop">
          <ac:chgData name="Sidonie Bellot" userId="f041fed5-3b29-4fbe-b39f-1eb3a2a2735c" providerId="ADAL" clId="{B9C27054-782E-4CE7-AB41-5A708441F3A0}" dt="2023-09-23T11:00:11.088" v="196" actId="1076"/>
          <ac:picMkLst>
            <pc:docMk/>
            <pc:sldMk cId="772867951" sldId="274"/>
            <ac:picMk id="11" creationId="{FEC7426D-2FF2-0150-1F9B-8A7E6B40E5E3}"/>
          </ac:picMkLst>
        </pc:picChg>
      </pc:sldChg>
      <pc:sldChg chg="modSp mod">
        <pc:chgData name="Sidonie Bellot" userId="f041fed5-3b29-4fbe-b39f-1eb3a2a2735c" providerId="ADAL" clId="{B9C27054-782E-4CE7-AB41-5A708441F3A0}" dt="2023-09-23T11:55:16.641" v="825" actId="207"/>
        <pc:sldMkLst>
          <pc:docMk/>
          <pc:sldMk cId="930314360" sldId="279"/>
        </pc:sldMkLst>
        <pc:spChg chg="mod">
          <ac:chgData name="Sidonie Bellot" userId="f041fed5-3b29-4fbe-b39f-1eb3a2a2735c" providerId="ADAL" clId="{B9C27054-782E-4CE7-AB41-5A708441F3A0}" dt="2023-09-23T11:55:16.641" v="825" actId="207"/>
          <ac:spMkLst>
            <pc:docMk/>
            <pc:sldMk cId="930314360" sldId="279"/>
            <ac:spMk id="3" creationId="{81332016-DEDF-B881-0EF5-E02AD0294278}"/>
          </ac:spMkLst>
        </pc:spChg>
      </pc:sldChg>
      <pc:sldChg chg="addSp delSp modSp mod">
        <pc:chgData name="Sidonie Bellot" userId="f041fed5-3b29-4fbe-b39f-1eb3a2a2735c" providerId="ADAL" clId="{B9C27054-782E-4CE7-AB41-5A708441F3A0}" dt="2023-09-23T11:56:22.473" v="832" actId="207"/>
        <pc:sldMkLst>
          <pc:docMk/>
          <pc:sldMk cId="1958420190" sldId="280"/>
        </pc:sldMkLst>
        <pc:spChg chg="del">
          <ac:chgData name="Sidonie Bellot" userId="f041fed5-3b29-4fbe-b39f-1eb3a2a2735c" providerId="ADAL" clId="{B9C27054-782E-4CE7-AB41-5A708441F3A0}" dt="2023-09-23T11:56:11.411" v="829" actId="478"/>
          <ac:spMkLst>
            <pc:docMk/>
            <pc:sldMk cId="1958420190" sldId="280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22.473" v="832" actId="207"/>
          <ac:spMkLst>
            <pc:docMk/>
            <pc:sldMk cId="1958420190" sldId="280"/>
            <ac:spMk id="4" creationId="{647E1DBA-581B-86D2-3615-D594F32C4A59}"/>
          </ac:spMkLst>
        </pc:spChg>
      </pc:sldChg>
      <pc:sldChg chg="addSp delSp modSp mod ord">
        <pc:chgData name="Sidonie Bellot" userId="f041fed5-3b29-4fbe-b39f-1eb3a2a2735c" providerId="ADAL" clId="{B9C27054-782E-4CE7-AB41-5A708441F3A0}" dt="2023-09-23T11:57:49.669" v="838"/>
        <pc:sldMkLst>
          <pc:docMk/>
          <pc:sldMk cId="1143669074" sldId="281"/>
        </pc:sldMkLst>
        <pc:spChg chg="del">
          <ac:chgData name="Sidonie Bellot" userId="f041fed5-3b29-4fbe-b39f-1eb3a2a2735c" providerId="ADAL" clId="{B9C27054-782E-4CE7-AB41-5A708441F3A0}" dt="2023-09-23T11:56:31.044" v="833" actId="478"/>
          <ac:spMkLst>
            <pc:docMk/>
            <pc:sldMk cId="1143669074" sldId="281"/>
            <ac:spMk id="3" creationId="{81332016-DEDF-B881-0EF5-E02AD0294278}"/>
          </ac:spMkLst>
        </pc:spChg>
        <pc:spChg chg="add mod">
          <ac:chgData name="Sidonie Bellot" userId="f041fed5-3b29-4fbe-b39f-1eb3a2a2735c" providerId="ADAL" clId="{B9C27054-782E-4CE7-AB41-5A708441F3A0}" dt="2023-09-23T11:56:40.022" v="836" actId="207"/>
          <ac:spMkLst>
            <pc:docMk/>
            <pc:sldMk cId="1143669074" sldId="281"/>
            <ac:spMk id="4" creationId="{936B9795-4374-D865-E221-CF93279AC16A}"/>
          </ac:spMkLst>
        </pc:spChg>
      </pc:sldChg>
      <pc:sldChg chg="ord">
        <pc:chgData name="Sidonie Bellot" userId="f041fed5-3b29-4fbe-b39f-1eb3a2a2735c" providerId="ADAL" clId="{B9C27054-782E-4CE7-AB41-5A708441F3A0}" dt="2023-09-23T18:01:19.010" v="4479"/>
        <pc:sldMkLst>
          <pc:docMk/>
          <pc:sldMk cId="2325258125" sldId="285"/>
        </pc:sldMkLst>
      </pc:sldChg>
      <pc:sldChg chg="addSp delSp modSp mod">
        <pc:chgData name="Sidonie Bellot" userId="f041fed5-3b29-4fbe-b39f-1eb3a2a2735c" providerId="ADAL" clId="{B9C27054-782E-4CE7-AB41-5A708441F3A0}" dt="2023-09-23T10:55:06.492" v="175" actId="1076"/>
        <pc:sldMkLst>
          <pc:docMk/>
          <pc:sldMk cId="3621802969" sldId="287"/>
        </pc:sldMkLst>
        <pc:spChg chg="add mod">
          <ac:chgData name="Sidonie Bellot" userId="f041fed5-3b29-4fbe-b39f-1eb3a2a2735c" providerId="ADAL" clId="{B9C27054-782E-4CE7-AB41-5A708441F3A0}" dt="2023-09-23T10:41:30.615" v="112"/>
          <ac:spMkLst>
            <pc:docMk/>
            <pc:sldMk cId="3621802969" sldId="287"/>
            <ac:spMk id="5" creationId="{509C19EC-CEA9-0009-0A93-A2A3C232E9BD}"/>
          </ac:spMkLst>
        </pc:spChg>
        <pc:spChg chg="mod">
          <ac:chgData name="Sidonie Bellot" userId="f041fed5-3b29-4fbe-b39f-1eb3a2a2735c" providerId="ADAL" clId="{B9C27054-782E-4CE7-AB41-5A708441F3A0}" dt="2023-09-23T10:54:34.645" v="170" actId="1076"/>
          <ac:spMkLst>
            <pc:docMk/>
            <pc:sldMk cId="3621802969" sldId="287"/>
            <ac:spMk id="10" creationId="{9ED2A4FE-6D44-6814-FFC8-2986EDEBD3C7}"/>
          </ac:spMkLst>
        </pc:spChg>
        <pc:picChg chg="del mod">
          <ac:chgData name="Sidonie Bellot" userId="f041fed5-3b29-4fbe-b39f-1eb3a2a2735c" providerId="ADAL" clId="{B9C27054-782E-4CE7-AB41-5A708441F3A0}" dt="2023-09-23T10:54:22.810" v="166" actId="478"/>
          <ac:picMkLst>
            <pc:docMk/>
            <pc:sldMk cId="3621802969" sldId="287"/>
            <ac:picMk id="3" creationId="{1522D4E9-C1FF-6804-84CF-BD6A977323A6}"/>
          </ac:picMkLst>
        </pc:picChg>
        <pc:picChg chg="del">
          <ac:chgData name="Sidonie Bellot" userId="f041fed5-3b29-4fbe-b39f-1eb3a2a2735c" providerId="ADAL" clId="{B9C27054-782E-4CE7-AB41-5A708441F3A0}" dt="2023-09-23T10:39:26.670" v="90" actId="478"/>
          <ac:picMkLst>
            <pc:docMk/>
            <pc:sldMk cId="3621802969" sldId="287"/>
            <ac:picMk id="4" creationId="{CCB003B4-BEF6-9D69-4538-5C736BFAF3E6}"/>
          </ac:picMkLst>
        </pc:picChg>
        <pc:picChg chg="del">
          <ac:chgData name="Sidonie Bellot" userId="f041fed5-3b29-4fbe-b39f-1eb3a2a2735c" providerId="ADAL" clId="{B9C27054-782E-4CE7-AB41-5A708441F3A0}" dt="2023-09-23T10:39:24.853" v="89" actId="478"/>
          <ac:picMkLst>
            <pc:docMk/>
            <pc:sldMk cId="3621802969" sldId="287"/>
            <ac:picMk id="9" creationId="{4AC87AE4-264D-7E6F-C60E-5EF012D71ED3}"/>
          </ac:picMkLst>
        </pc:picChg>
        <pc:picChg chg="add mod modCrop">
          <ac:chgData name="Sidonie Bellot" userId="f041fed5-3b29-4fbe-b39f-1eb3a2a2735c" providerId="ADAL" clId="{B9C27054-782E-4CE7-AB41-5A708441F3A0}" dt="2023-09-23T10:54:30.836" v="169" actId="14100"/>
          <ac:picMkLst>
            <pc:docMk/>
            <pc:sldMk cId="3621802969" sldId="287"/>
            <ac:picMk id="11" creationId="{C347D7ED-A641-9610-DD3E-49F460890CDB}"/>
          </ac:picMkLst>
        </pc:picChg>
        <pc:picChg chg="add mod modCrop">
          <ac:chgData name="Sidonie Bellot" userId="f041fed5-3b29-4fbe-b39f-1eb3a2a2735c" providerId="ADAL" clId="{B9C27054-782E-4CE7-AB41-5A708441F3A0}" dt="2023-09-23T10:55:06.492" v="175" actId="1076"/>
          <ac:picMkLst>
            <pc:docMk/>
            <pc:sldMk cId="3621802969" sldId="287"/>
            <ac:picMk id="12" creationId="{A53B3813-51E7-9DE0-57F7-BCA2F55366AE}"/>
          </ac:picMkLst>
        </pc:picChg>
      </pc:sldChg>
      <pc:sldChg chg="addSp modSp">
        <pc:chgData name="Sidonie Bellot" userId="f041fed5-3b29-4fbe-b39f-1eb3a2a2735c" providerId="ADAL" clId="{B9C27054-782E-4CE7-AB41-5A708441F3A0}" dt="2023-09-23T10:55:36.828" v="177"/>
        <pc:sldMkLst>
          <pc:docMk/>
          <pc:sldMk cId="15277053" sldId="290"/>
        </pc:sldMkLst>
        <pc:spChg chg="add mod">
          <ac:chgData name="Sidonie Bellot" userId="f041fed5-3b29-4fbe-b39f-1eb3a2a2735c" providerId="ADAL" clId="{B9C27054-782E-4CE7-AB41-5A708441F3A0}" dt="2023-09-23T10:55:36.828" v="177"/>
          <ac:spMkLst>
            <pc:docMk/>
            <pc:sldMk cId="15277053" sldId="290"/>
            <ac:spMk id="6" creationId="{F3F8FC56-CF0A-2A05-15C1-BC169706B1A2}"/>
          </ac:spMkLst>
        </pc:spChg>
        <pc:picChg chg="add mod">
          <ac:chgData name="Sidonie Bellot" userId="f041fed5-3b29-4fbe-b39f-1eb3a2a2735c" providerId="ADAL" clId="{B9C27054-782E-4CE7-AB41-5A708441F3A0}" dt="2023-09-23T10:55:16.825" v="176"/>
          <ac:picMkLst>
            <pc:docMk/>
            <pc:sldMk cId="15277053" sldId="290"/>
            <ac:picMk id="4" creationId="{64571F4F-02DE-1C26-16F8-B2ADC69B4BC1}"/>
          </ac:picMkLst>
        </pc:picChg>
      </pc:sldChg>
      <pc:sldChg chg="delSp modSp mod">
        <pc:chgData name="Sidonie Bellot" userId="f041fed5-3b29-4fbe-b39f-1eb3a2a2735c" providerId="ADAL" clId="{B9C27054-782E-4CE7-AB41-5A708441F3A0}" dt="2023-09-23T19:06:12.894" v="4873" actId="20577"/>
        <pc:sldMkLst>
          <pc:docMk/>
          <pc:sldMk cId="645109576" sldId="415"/>
        </pc:sldMkLst>
        <pc:spChg chg="mod">
          <ac:chgData name="Sidonie Bellot" userId="f041fed5-3b29-4fbe-b39f-1eb3a2a2735c" providerId="ADAL" clId="{B9C27054-782E-4CE7-AB41-5A708441F3A0}" dt="2023-09-23T19:06:12.894" v="4873" actId="20577"/>
          <ac:spMkLst>
            <pc:docMk/>
            <pc:sldMk cId="645109576" sldId="415"/>
            <ac:spMk id="2" creationId="{261B488A-22F7-3F17-BBD5-86E0EABC9375}"/>
          </ac:spMkLst>
        </pc:spChg>
        <pc:spChg chg="mod">
          <ac:chgData name="Sidonie Bellot" userId="f041fed5-3b29-4fbe-b39f-1eb3a2a2735c" providerId="ADAL" clId="{B9C27054-782E-4CE7-AB41-5A708441F3A0}" dt="2023-09-23T19:00:25.357" v="4559" actId="255"/>
          <ac:spMkLst>
            <pc:docMk/>
            <pc:sldMk cId="645109576" sldId="415"/>
            <ac:spMk id="3" creationId="{0FB176AA-D61F-C48B-572B-34CFC32FC238}"/>
          </ac:spMkLst>
        </pc:spChg>
        <pc:spChg chg="del">
          <ac:chgData name="Sidonie Bellot" userId="f041fed5-3b29-4fbe-b39f-1eb3a2a2735c" providerId="ADAL" clId="{B9C27054-782E-4CE7-AB41-5A708441F3A0}" dt="2023-09-23T18:06:16.990" v="4557" actId="478"/>
          <ac:spMkLst>
            <pc:docMk/>
            <pc:sldMk cId="645109576" sldId="415"/>
            <ac:spMk id="4" creationId="{9DA11CBA-5039-B175-5E78-6EA22EC73C1E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0:41:21.707" v="111" actId="20577"/>
        <pc:sldMkLst>
          <pc:docMk/>
          <pc:sldMk cId="1817037558" sldId="419"/>
        </pc:sldMkLst>
        <pc:spChg chg="add mod">
          <ac:chgData name="Sidonie Bellot" userId="f041fed5-3b29-4fbe-b39f-1eb3a2a2735c" providerId="ADAL" clId="{B9C27054-782E-4CE7-AB41-5A708441F3A0}" dt="2023-09-23T10:41:21.707" v="111" actId="20577"/>
          <ac:spMkLst>
            <pc:docMk/>
            <pc:sldMk cId="1817037558" sldId="419"/>
            <ac:spMk id="4" creationId="{DA7F7BC3-AC5A-60D3-DD61-1FBCBECD06EC}"/>
          </ac:spMkLst>
        </pc:spChg>
        <pc:picChg chg="add mod modCrop">
          <ac:chgData name="Sidonie Bellot" userId="f041fed5-3b29-4fbe-b39f-1eb3a2a2735c" providerId="ADAL" clId="{B9C27054-782E-4CE7-AB41-5A708441F3A0}" dt="2023-09-23T10:38:30.686" v="88" actId="1076"/>
          <ac:picMkLst>
            <pc:docMk/>
            <pc:sldMk cId="1817037558" sldId="419"/>
            <ac:picMk id="3" creationId="{096C7822-6ED9-BE63-6992-5F6064DEA4C2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3:28.369" v="3898" actId="47"/>
        <pc:sldMkLst>
          <pc:docMk/>
          <pc:sldMk cId="2012089422" sldId="420"/>
        </pc:sldMkLst>
        <pc:spChg chg="add mod">
          <ac:chgData name="Sidonie Bellot" userId="f041fed5-3b29-4fbe-b39f-1eb3a2a2735c" providerId="ADAL" clId="{B9C27054-782E-4CE7-AB41-5A708441F3A0}" dt="2023-09-23T10:41:37.097" v="113"/>
          <ac:spMkLst>
            <pc:docMk/>
            <pc:sldMk cId="2012089422" sldId="420"/>
            <ac:spMk id="4" creationId="{F7E6B602-83B8-02B2-169D-2A7AEAD3ED6C}"/>
          </ac:spMkLst>
        </pc:spChg>
        <pc:picChg chg="add del mod modCrop">
          <ac:chgData name="Sidonie Bellot" userId="f041fed5-3b29-4fbe-b39f-1eb3a2a2735c" providerId="ADAL" clId="{B9C27054-782E-4CE7-AB41-5A708441F3A0}" dt="2023-09-23T16:43:25.707" v="3897" actId="478"/>
          <ac:picMkLst>
            <pc:docMk/>
            <pc:sldMk cId="2012089422" sldId="420"/>
            <ac:picMk id="3" creationId="{2D955238-9467-C8F8-5270-E2B97B978603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2:06:12.104" v="1224" actId="1076"/>
        <pc:sldMkLst>
          <pc:docMk/>
          <pc:sldMk cId="1365793638" sldId="421"/>
        </pc:sldMkLst>
        <pc:spChg chg="add mod">
          <ac:chgData name="Sidonie Bellot" userId="f041fed5-3b29-4fbe-b39f-1eb3a2a2735c" providerId="ADAL" clId="{B9C27054-782E-4CE7-AB41-5A708441F3A0}" dt="2023-09-23T10:44:02.225" v="120"/>
          <ac:spMkLst>
            <pc:docMk/>
            <pc:sldMk cId="1365793638" sldId="421"/>
            <ac:spMk id="4" creationId="{8B48DE88-5A4D-12AA-0073-3EE6ACF5FF13}"/>
          </ac:spMkLst>
        </pc:spChg>
        <pc:spChg chg="add mod">
          <ac:chgData name="Sidonie Bellot" userId="f041fed5-3b29-4fbe-b39f-1eb3a2a2735c" providerId="ADAL" clId="{B9C27054-782E-4CE7-AB41-5A708441F3A0}" dt="2023-09-23T11:52:24.561" v="735" actId="20577"/>
          <ac:spMkLst>
            <pc:docMk/>
            <pc:sldMk cId="1365793638" sldId="421"/>
            <ac:spMk id="5" creationId="{BCEF5D76-F210-A1A6-E701-EEF1AECBE83C}"/>
          </ac:spMkLst>
        </pc:spChg>
        <pc:spChg chg="add mod">
          <ac:chgData name="Sidonie Bellot" userId="f041fed5-3b29-4fbe-b39f-1eb3a2a2735c" providerId="ADAL" clId="{B9C27054-782E-4CE7-AB41-5A708441F3A0}" dt="2023-09-23T12:06:06.340" v="1223" actId="20577"/>
          <ac:spMkLst>
            <pc:docMk/>
            <pc:sldMk cId="1365793638" sldId="421"/>
            <ac:spMk id="7" creationId="{906B6DEA-FBF2-2974-6444-4D4CF6EDEE74}"/>
          </ac:spMkLst>
        </pc:spChg>
        <pc:picChg chg="add mod modCrop">
          <ac:chgData name="Sidonie Bellot" userId="f041fed5-3b29-4fbe-b39f-1eb3a2a2735c" providerId="ADAL" clId="{B9C27054-782E-4CE7-AB41-5A708441F3A0}" dt="2023-09-23T11:52:30.387" v="738" actId="1076"/>
          <ac:picMkLst>
            <pc:docMk/>
            <pc:sldMk cId="1365793638" sldId="421"/>
            <ac:picMk id="3" creationId="{59D0081A-A5A5-6D3F-86B7-A437744F7D99}"/>
          </ac:picMkLst>
        </pc:picChg>
        <pc:picChg chg="add mod">
          <ac:chgData name="Sidonie Bellot" userId="f041fed5-3b29-4fbe-b39f-1eb3a2a2735c" providerId="ADAL" clId="{B9C27054-782E-4CE7-AB41-5A708441F3A0}" dt="2023-09-23T12:06:12.104" v="1224" actId="1076"/>
          <ac:picMkLst>
            <pc:docMk/>
            <pc:sldMk cId="1365793638" sldId="421"/>
            <ac:picMk id="6" creationId="{6EA47C32-BAC4-7E0D-E294-EB8EC3180435}"/>
          </ac:picMkLst>
        </pc:picChg>
      </pc:sldChg>
      <pc:sldChg chg="addSp delSp modSp new del mod ord">
        <pc:chgData name="Sidonie Bellot" userId="f041fed5-3b29-4fbe-b39f-1eb3a2a2735c" providerId="ADAL" clId="{B9C27054-782E-4CE7-AB41-5A708441F3A0}" dt="2023-09-23T16:41:42.440" v="3872" actId="47"/>
        <pc:sldMkLst>
          <pc:docMk/>
          <pc:sldMk cId="57358497" sldId="422"/>
        </pc:sldMkLst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4" creationId="{950335E5-4377-0F39-B35B-CFFCA2F652D4}"/>
          </ac:spMkLst>
        </pc:spChg>
        <pc:spChg chg="add del mod">
          <ac:chgData name="Sidonie Bellot" userId="f041fed5-3b29-4fbe-b39f-1eb3a2a2735c" providerId="ADAL" clId="{B9C27054-782E-4CE7-AB41-5A708441F3A0}" dt="2023-09-23T16:41:37.760" v="3870" actId="21"/>
          <ac:spMkLst>
            <pc:docMk/>
            <pc:sldMk cId="57358497" sldId="422"/>
            <ac:spMk id="7" creationId="{567859BA-9924-1ADB-4D13-85C4C0BDAD0C}"/>
          </ac:spMkLst>
        </pc:spChg>
        <pc:spChg chg="add mod">
          <ac:chgData name="Sidonie Bellot" userId="f041fed5-3b29-4fbe-b39f-1eb3a2a2735c" providerId="ADAL" clId="{B9C27054-782E-4CE7-AB41-5A708441F3A0}" dt="2023-09-23T16:40:49.305" v="3854" actId="1076"/>
          <ac:spMkLst>
            <pc:docMk/>
            <pc:sldMk cId="57358497" sldId="422"/>
            <ac:spMk id="9" creationId="{C6E26300-B32A-DF8D-1509-D0F3E8DAF39E}"/>
          </ac:spMkLst>
        </pc:sp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3" creationId="{37FCD49F-47C3-D669-EEF9-9C6213F73B7F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5" creationId="{E49D6084-0342-8F74-4B5C-384AD330F4E3}"/>
          </ac:picMkLst>
        </pc:picChg>
        <pc:picChg chg="add del mod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6" creationId="{978C520F-404C-7DBD-9FEF-AD7EB09AF5FF}"/>
          </ac:picMkLst>
        </pc:picChg>
        <pc:picChg chg="add del mod modCrop">
          <ac:chgData name="Sidonie Bellot" userId="f041fed5-3b29-4fbe-b39f-1eb3a2a2735c" providerId="ADAL" clId="{B9C27054-782E-4CE7-AB41-5A708441F3A0}" dt="2023-09-23T16:41:37.760" v="3870" actId="21"/>
          <ac:picMkLst>
            <pc:docMk/>
            <pc:sldMk cId="57358497" sldId="422"/>
            <ac:picMk id="8" creationId="{30509D0D-74F3-AE74-C387-3FB77053A4D0}"/>
          </ac:picMkLst>
        </pc:picChg>
      </pc:sldChg>
      <pc:sldChg chg="addSp delSp modSp new del mod">
        <pc:chgData name="Sidonie Bellot" userId="f041fed5-3b29-4fbe-b39f-1eb3a2a2735c" providerId="ADAL" clId="{B9C27054-782E-4CE7-AB41-5A708441F3A0}" dt="2023-09-23T17:04:09.228" v="4211" actId="47"/>
        <pc:sldMkLst>
          <pc:docMk/>
          <pc:sldMk cId="2528685053" sldId="423"/>
        </pc:sldMkLst>
        <pc:spChg chg="add mod">
          <ac:chgData name="Sidonie Bellot" userId="f041fed5-3b29-4fbe-b39f-1eb3a2a2735c" providerId="ADAL" clId="{B9C27054-782E-4CE7-AB41-5A708441F3A0}" dt="2023-09-23T10:47:17.245" v="137"/>
          <ac:spMkLst>
            <pc:docMk/>
            <pc:sldMk cId="2528685053" sldId="423"/>
            <ac:spMk id="4" creationId="{6F77F821-FC95-ED34-53EC-757D613D4B0B}"/>
          </ac:spMkLst>
        </pc:spChg>
        <pc:spChg chg="add del mod">
          <ac:chgData name="Sidonie Bellot" userId="f041fed5-3b29-4fbe-b39f-1eb3a2a2735c" providerId="ADAL" clId="{B9C27054-782E-4CE7-AB41-5A708441F3A0}" dt="2023-09-23T16:59:47.336" v="4129" actId="21"/>
          <ac:spMkLst>
            <pc:docMk/>
            <pc:sldMk cId="2528685053" sldId="423"/>
            <ac:spMk id="5" creationId="{7129D384-4631-0459-2433-8CBA480B6F72}"/>
          </ac:spMkLst>
        </pc:spChg>
        <pc:picChg chg="add del mod modCrop">
          <ac:chgData name="Sidonie Bellot" userId="f041fed5-3b29-4fbe-b39f-1eb3a2a2735c" providerId="ADAL" clId="{B9C27054-782E-4CE7-AB41-5A708441F3A0}" dt="2023-09-23T16:41:48.666" v="3873" actId="21"/>
          <ac:picMkLst>
            <pc:docMk/>
            <pc:sldMk cId="2528685053" sldId="423"/>
            <ac:picMk id="3" creationId="{8AA8923A-2019-C59F-385C-397A8B0A896A}"/>
          </ac:picMkLst>
        </pc:picChg>
        <pc:picChg chg="add del mod">
          <ac:chgData name="Sidonie Bellot" userId="f041fed5-3b29-4fbe-b39f-1eb3a2a2735c" providerId="ADAL" clId="{B9C27054-782E-4CE7-AB41-5A708441F3A0}" dt="2023-09-23T16:43:19.371" v="3895" actId="478"/>
          <ac:picMkLst>
            <pc:docMk/>
            <pc:sldMk cId="2528685053" sldId="423"/>
            <ac:picMk id="7" creationId="{E2D1F36B-DA81-7B93-BB23-4A033C2D1592}"/>
          </ac:picMkLst>
        </pc:picChg>
        <pc:picChg chg="add del mod modCrop">
          <ac:chgData name="Sidonie Bellot" userId="f041fed5-3b29-4fbe-b39f-1eb3a2a2735c" providerId="ADAL" clId="{B9C27054-782E-4CE7-AB41-5A708441F3A0}" dt="2023-09-23T16:43:20.155" v="3896" actId="478"/>
          <ac:picMkLst>
            <pc:docMk/>
            <pc:sldMk cId="2528685053" sldId="423"/>
            <ac:picMk id="9" creationId="{3C08C4C1-F562-03B2-45F0-6CD4F8E06F5B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0:52:37.599" v="153"/>
        <pc:sldMkLst>
          <pc:docMk/>
          <pc:sldMk cId="1221668415" sldId="424"/>
        </pc:sldMkLst>
        <pc:spChg chg="add mod">
          <ac:chgData name="Sidonie Bellot" userId="f041fed5-3b29-4fbe-b39f-1eb3a2a2735c" providerId="ADAL" clId="{B9C27054-782E-4CE7-AB41-5A708441F3A0}" dt="2023-09-23T10:52:37.599" v="153"/>
          <ac:spMkLst>
            <pc:docMk/>
            <pc:sldMk cId="1221668415" sldId="424"/>
            <ac:spMk id="4" creationId="{3642288A-F798-9CF7-9740-85042161F8E2}"/>
          </ac:spMkLst>
        </pc:spChg>
        <pc:picChg chg="add mod modCrop">
          <ac:chgData name="Sidonie Bellot" userId="f041fed5-3b29-4fbe-b39f-1eb3a2a2735c" providerId="ADAL" clId="{B9C27054-782E-4CE7-AB41-5A708441F3A0}" dt="2023-09-23T10:52:29.895" v="152" actId="1076"/>
          <ac:picMkLst>
            <pc:docMk/>
            <pc:sldMk cId="1221668415" sldId="424"/>
            <ac:picMk id="3" creationId="{76D8BEA3-6A0F-99C6-8592-B2DC633304D5}"/>
          </ac:picMkLst>
        </pc:picChg>
      </pc:sldChg>
      <pc:sldChg chg="addSp delSp modSp new mod ord">
        <pc:chgData name="Sidonie Bellot" userId="f041fed5-3b29-4fbe-b39f-1eb3a2a2735c" providerId="ADAL" clId="{B9C27054-782E-4CE7-AB41-5A708441F3A0}" dt="2023-09-23T11:48:45.064" v="559" actId="1076"/>
        <pc:sldMkLst>
          <pc:docMk/>
          <pc:sldMk cId="1902317664" sldId="425"/>
        </pc:sldMkLst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3" creationId="{3E74B5FA-A16F-6C58-667C-E02562E5C116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5" creationId="{5AAAF665-F8FA-24A1-2F89-6FEFAEA3ECDC}"/>
          </ac:picMkLst>
        </pc:picChg>
        <pc:picChg chg="add mod modCrop">
          <ac:chgData name="Sidonie Bellot" userId="f041fed5-3b29-4fbe-b39f-1eb3a2a2735c" providerId="ADAL" clId="{B9C27054-782E-4CE7-AB41-5A708441F3A0}" dt="2023-09-23T11:48:45.064" v="559" actId="1076"/>
          <ac:picMkLst>
            <pc:docMk/>
            <pc:sldMk cId="1902317664" sldId="425"/>
            <ac:picMk id="7" creationId="{9480DF8D-13F7-5509-A178-E2E574C2A3A7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9" creationId="{3A6067E0-2C74-53EE-9C50-DFC34FAA931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1" creationId="{368458AB-E2AC-72D3-B61F-3D2CF8BFD7F9}"/>
          </ac:picMkLst>
        </pc:picChg>
        <pc:picChg chg="add del mod modCrop">
          <ac:chgData name="Sidonie Bellot" userId="f041fed5-3b29-4fbe-b39f-1eb3a2a2735c" providerId="ADAL" clId="{B9C27054-782E-4CE7-AB41-5A708441F3A0}" dt="2023-09-23T11:30:43.611" v="500" actId="21"/>
          <ac:picMkLst>
            <pc:docMk/>
            <pc:sldMk cId="1902317664" sldId="425"/>
            <ac:picMk id="13" creationId="{EE870B0F-96CC-D23D-6A52-95D41988D32C}"/>
          </ac:picMkLst>
        </pc:picChg>
      </pc:sldChg>
      <pc:sldChg chg="addSp modSp new mod ord">
        <pc:chgData name="Sidonie Bellot" userId="f041fed5-3b29-4fbe-b39f-1eb3a2a2735c" providerId="ADAL" clId="{B9C27054-782E-4CE7-AB41-5A708441F3A0}" dt="2023-09-23T11:48:07.884" v="556"/>
        <pc:sldMkLst>
          <pc:docMk/>
          <pc:sldMk cId="2233171698" sldId="426"/>
        </pc:sldMkLst>
        <pc:picChg chg="add mod modCrop">
          <ac:chgData name="Sidonie Bellot" userId="f041fed5-3b29-4fbe-b39f-1eb3a2a2735c" providerId="ADAL" clId="{B9C27054-782E-4CE7-AB41-5A708441F3A0}" dt="2023-09-23T11:24:22.427" v="484" actId="14100"/>
          <ac:picMkLst>
            <pc:docMk/>
            <pc:sldMk cId="2233171698" sldId="426"/>
            <ac:picMk id="3" creationId="{A4D53731-ED94-037D-C4CA-4B623E3AA0F4}"/>
          </ac:picMkLst>
        </pc:picChg>
        <pc:picChg chg="add mod modCrop">
          <ac:chgData name="Sidonie Bellot" userId="f041fed5-3b29-4fbe-b39f-1eb3a2a2735c" providerId="ADAL" clId="{B9C27054-782E-4CE7-AB41-5A708441F3A0}" dt="2023-09-23T11:24:51.309" v="487" actId="732"/>
          <ac:picMkLst>
            <pc:docMk/>
            <pc:sldMk cId="2233171698" sldId="426"/>
            <ac:picMk id="5" creationId="{1E32FDAE-3A6E-B091-229C-8FD80E6E9530}"/>
          </ac:picMkLst>
        </pc:picChg>
        <pc:picChg chg="add mod modCrop">
          <ac:chgData name="Sidonie Bellot" userId="f041fed5-3b29-4fbe-b39f-1eb3a2a2735c" providerId="ADAL" clId="{B9C27054-782E-4CE7-AB41-5A708441F3A0}" dt="2023-09-23T11:47:05.423" v="549" actId="1076"/>
          <ac:picMkLst>
            <pc:docMk/>
            <pc:sldMk cId="2233171698" sldId="426"/>
            <ac:picMk id="7" creationId="{02F5CAC9-4CA3-62D0-A0EE-AAE690FBDD4B}"/>
          </ac:picMkLst>
        </pc:picChg>
        <pc:picChg chg="add mod modCrop">
          <ac:chgData name="Sidonie Bellot" userId="f041fed5-3b29-4fbe-b39f-1eb3a2a2735c" providerId="ADAL" clId="{B9C27054-782E-4CE7-AB41-5A708441F3A0}" dt="2023-09-23T11:47:08.542" v="550" actId="1076"/>
          <ac:picMkLst>
            <pc:docMk/>
            <pc:sldMk cId="2233171698" sldId="426"/>
            <ac:picMk id="9" creationId="{84B7E2C6-FB6A-7C7B-1EB9-78EC1409C725}"/>
          </ac:picMkLst>
        </pc:picChg>
        <pc:picChg chg="add mod modCrop">
          <ac:chgData name="Sidonie Bellot" userId="f041fed5-3b29-4fbe-b39f-1eb3a2a2735c" providerId="ADAL" clId="{B9C27054-782E-4CE7-AB41-5A708441F3A0}" dt="2023-09-23T11:47:03.708" v="548" actId="1076"/>
          <ac:picMkLst>
            <pc:docMk/>
            <pc:sldMk cId="2233171698" sldId="426"/>
            <ac:picMk id="11" creationId="{42A892E8-38A1-D841-D4F2-17B6B5D78E23}"/>
          </ac:picMkLst>
        </pc:picChg>
        <pc:picChg chg="add mod">
          <ac:chgData name="Sidonie Bellot" userId="f041fed5-3b29-4fbe-b39f-1eb3a2a2735c" providerId="ADAL" clId="{B9C27054-782E-4CE7-AB41-5A708441F3A0}" dt="2023-09-23T11:46:07.563" v="540" actId="1076"/>
          <ac:picMkLst>
            <pc:docMk/>
            <pc:sldMk cId="2233171698" sldId="426"/>
            <ac:picMk id="12" creationId="{48626E44-3624-6A28-7531-7D6437A0F317}"/>
          </ac:picMkLst>
        </pc:picChg>
        <pc:picChg chg="add mod">
          <ac:chgData name="Sidonie Bellot" userId="f041fed5-3b29-4fbe-b39f-1eb3a2a2735c" providerId="ADAL" clId="{B9C27054-782E-4CE7-AB41-5A708441F3A0}" dt="2023-09-23T11:46:04.911" v="539" actId="1076"/>
          <ac:picMkLst>
            <pc:docMk/>
            <pc:sldMk cId="2233171698" sldId="426"/>
            <ac:picMk id="13" creationId="{D89CC246-F146-FF04-8B2A-9D31001E4623}"/>
          </ac:picMkLst>
        </pc:picChg>
        <pc:picChg chg="add mod">
          <ac:chgData name="Sidonie Bellot" userId="f041fed5-3b29-4fbe-b39f-1eb3a2a2735c" providerId="ADAL" clId="{B9C27054-782E-4CE7-AB41-5A708441F3A0}" dt="2023-09-23T11:38:14.624" v="504" actId="1076"/>
          <ac:picMkLst>
            <pc:docMk/>
            <pc:sldMk cId="2233171698" sldId="426"/>
            <ac:picMk id="14" creationId="{F3B15B21-21BC-70D7-376C-EBA89BF4E89E}"/>
          </ac:picMkLst>
        </pc:picChg>
        <pc:picChg chg="add mod modCrop">
          <ac:chgData name="Sidonie Bellot" userId="f041fed5-3b29-4fbe-b39f-1eb3a2a2735c" providerId="ADAL" clId="{B9C27054-782E-4CE7-AB41-5A708441F3A0}" dt="2023-09-23T11:38:32.562" v="508" actId="1076"/>
          <ac:picMkLst>
            <pc:docMk/>
            <pc:sldMk cId="2233171698" sldId="426"/>
            <ac:picMk id="16" creationId="{42802D37-6102-CE7B-B966-0A21034BFA3C}"/>
          </ac:picMkLst>
        </pc:picChg>
        <pc:picChg chg="add mod modCrop">
          <ac:chgData name="Sidonie Bellot" userId="f041fed5-3b29-4fbe-b39f-1eb3a2a2735c" providerId="ADAL" clId="{B9C27054-782E-4CE7-AB41-5A708441F3A0}" dt="2023-09-23T11:39:00.535" v="514" actId="1076"/>
          <ac:picMkLst>
            <pc:docMk/>
            <pc:sldMk cId="2233171698" sldId="426"/>
            <ac:picMk id="18" creationId="{5258E4ED-8AF4-576E-E04F-3724B951F863}"/>
          </ac:picMkLst>
        </pc:picChg>
        <pc:picChg chg="add mod modCrop">
          <ac:chgData name="Sidonie Bellot" userId="f041fed5-3b29-4fbe-b39f-1eb3a2a2735c" providerId="ADAL" clId="{B9C27054-782E-4CE7-AB41-5A708441F3A0}" dt="2023-09-23T11:39:58.822" v="518" actId="1076"/>
          <ac:picMkLst>
            <pc:docMk/>
            <pc:sldMk cId="2233171698" sldId="426"/>
            <ac:picMk id="20" creationId="{D84BE89B-F047-6AF0-298F-005073A9AC09}"/>
          </ac:picMkLst>
        </pc:picChg>
        <pc:picChg chg="add mod modCrop">
          <ac:chgData name="Sidonie Bellot" userId="f041fed5-3b29-4fbe-b39f-1eb3a2a2735c" providerId="ADAL" clId="{B9C27054-782E-4CE7-AB41-5A708441F3A0}" dt="2023-09-23T11:41:26.582" v="522" actId="1076"/>
          <ac:picMkLst>
            <pc:docMk/>
            <pc:sldMk cId="2233171698" sldId="426"/>
            <ac:picMk id="22" creationId="{43A17AAE-8695-7D04-C559-ED2FC106F9F3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4" creationId="{761353EA-58A6-F126-DAF3-F5D5DFFD6F95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6" creationId="{FD3A889D-B2AA-85B7-07A6-0E1E444C62EF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28" creationId="{62A69BDA-F691-2157-AE6B-5D3D7E9CEDE4}"/>
          </ac:picMkLst>
        </pc:picChg>
        <pc:picChg chg="add mod modCrop">
          <ac:chgData name="Sidonie Bellot" userId="f041fed5-3b29-4fbe-b39f-1eb3a2a2735c" providerId="ADAL" clId="{B9C27054-782E-4CE7-AB41-5A708441F3A0}" dt="2023-09-23T11:46:59.641" v="547" actId="1076"/>
          <ac:picMkLst>
            <pc:docMk/>
            <pc:sldMk cId="2233171698" sldId="426"/>
            <ac:picMk id="30" creationId="{7D706311-43C4-7138-C6AC-5362E3783747}"/>
          </ac:picMkLst>
        </pc:picChg>
      </pc:sldChg>
      <pc:sldChg chg="addSp delSp modSp new mod">
        <pc:chgData name="Sidonie Bellot" userId="f041fed5-3b29-4fbe-b39f-1eb3a2a2735c" providerId="ADAL" clId="{B9C27054-782E-4CE7-AB41-5A708441F3A0}" dt="2023-09-23T13:18:15.704" v="1437" actId="114"/>
        <pc:sldMkLst>
          <pc:docMk/>
          <pc:sldMk cId="397071562" sldId="427"/>
        </pc:sldMkLst>
        <pc:spChg chg="add mod">
          <ac:chgData name="Sidonie Bellot" userId="f041fed5-3b29-4fbe-b39f-1eb3a2a2735c" providerId="ADAL" clId="{B9C27054-782E-4CE7-AB41-5A708441F3A0}" dt="2023-09-23T12:22:06.687" v="1413" actId="1076"/>
          <ac:spMkLst>
            <pc:docMk/>
            <pc:sldMk cId="397071562" sldId="427"/>
            <ac:spMk id="2" creationId="{B500CA9D-1F84-4B3E-95BC-D9F236705C0D}"/>
          </ac:spMkLst>
        </pc:spChg>
        <pc:spChg chg="add del mod">
          <ac:chgData name="Sidonie Bellot" userId="f041fed5-3b29-4fbe-b39f-1eb3a2a2735c" providerId="ADAL" clId="{B9C27054-782E-4CE7-AB41-5A708441F3A0}" dt="2023-09-23T12:09:01.217" v="1258" actId="478"/>
          <ac:spMkLst>
            <pc:docMk/>
            <pc:sldMk cId="397071562" sldId="427"/>
            <ac:spMk id="3" creationId="{F6113F94-895A-4281-9DB7-741FB92735EE}"/>
          </ac:spMkLst>
        </pc:spChg>
        <pc:spChg chg="add mod">
          <ac:chgData name="Sidonie Bellot" userId="f041fed5-3b29-4fbe-b39f-1eb3a2a2735c" providerId="ADAL" clId="{B9C27054-782E-4CE7-AB41-5A708441F3A0}" dt="2023-09-23T13:18:15.704" v="1437" actId="114"/>
          <ac:spMkLst>
            <pc:docMk/>
            <pc:sldMk cId="397071562" sldId="427"/>
            <ac:spMk id="4" creationId="{299F7FE8-7121-5F73-CC08-62CC804D0290}"/>
          </ac:spMkLst>
        </pc:spChg>
        <pc:picChg chg="add mod modCrop">
          <ac:chgData name="Sidonie Bellot" userId="f041fed5-3b29-4fbe-b39f-1eb3a2a2735c" providerId="ADAL" clId="{B9C27054-782E-4CE7-AB41-5A708441F3A0}" dt="2023-09-23T12:22:03.205" v="1412" actId="14100"/>
          <ac:picMkLst>
            <pc:docMk/>
            <pc:sldMk cId="397071562" sldId="427"/>
            <ac:picMk id="6" creationId="{A6CD2A5E-824F-5EED-0158-197BB469E6E3}"/>
          </ac:picMkLst>
        </pc:picChg>
      </pc:sldChg>
      <pc:sldChg chg="modSp add mod">
        <pc:chgData name="Sidonie Bellot" userId="f041fed5-3b29-4fbe-b39f-1eb3a2a2735c" providerId="ADAL" clId="{B9C27054-782E-4CE7-AB41-5A708441F3A0}" dt="2023-09-23T11:56:02.165" v="828" actId="207"/>
        <pc:sldMkLst>
          <pc:docMk/>
          <pc:sldMk cId="3632291824" sldId="428"/>
        </pc:sldMkLst>
        <pc:spChg chg="mod">
          <ac:chgData name="Sidonie Bellot" userId="f041fed5-3b29-4fbe-b39f-1eb3a2a2735c" providerId="ADAL" clId="{B9C27054-782E-4CE7-AB41-5A708441F3A0}" dt="2023-09-23T11:56:02.165" v="828" actId="207"/>
          <ac:spMkLst>
            <pc:docMk/>
            <pc:sldMk cId="3632291824" sldId="428"/>
            <ac:spMk id="3" creationId="{81332016-DEDF-B881-0EF5-E02AD0294278}"/>
          </ac:spMkLst>
        </pc:spChg>
      </pc:sldChg>
      <pc:sldChg chg="modSp add mod">
        <pc:chgData name="Sidonie Bellot" userId="f041fed5-3b29-4fbe-b39f-1eb3a2a2735c" providerId="ADAL" clId="{B9C27054-782E-4CE7-AB41-5A708441F3A0}" dt="2023-09-23T11:58:19.312" v="840" actId="207"/>
        <pc:sldMkLst>
          <pc:docMk/>
          <pc:sldMk cId="2882736799" sldId="429"/>
        </pc:sldMkLst>
        <pc:spChg chg="mod">
          <ac:chgData name="Sidonie Bellot" userId="f041fed5-3b29-4fbe-b39f-1eb3a2a2735c" providerId="ADAL" clId="{B9C27054-782E-4CE7-AB41-5A708441F3A0}" dt="2023-09-23T11:58:19.312" v="840" actId="207"/>
          <ac:spMkLst>
            <pc:docMk/>
            <pc:sldMk cId="2882736799" sldId="429"/>
            <ac:spMk id="4" creationId="{647E1DBA-581B-86D2-3615-D594F32C4A59}"/>
          </ac:spMkLst>
        </pc:spChg>
      </pc:sldChg>
      <pc:sldChg chg="addSp modSp new mod">
        <pc:chgData name="Sidonie Bellot" userId="f041fed5-3b29-4fbe-b39f-1eb3a2a2735c" providerId="ADAL" clId="{B9C27054-782E-4CE7-AB41-5A708441F3A0}" dt="2023-09-23T11:58:51.730" v="854" actId="1076"/>
        <pc:sldMkLst>
          <pc:docMk/>
          <pc:sldMk cId="1997375515" sldId="430"/>
        </pc:sldMkLst>
        <pc:spChg chg="add mod">
          <ac:chgData name="Sidonie Bellot" userId="f041fed5-3b29-4fbe-b39f-1eb3a2a2735c" providerId="ADAL" clId="{B9C27054-782E-4CE7-AB41-5A708441F3A0}" dt="2023-09-23T11:58:51.730" v="854" actId="1076"/>
          <ac:spMkLst>
            <pc:docMk/>
            <pc:sldMk cId="1997375515" sldId="430"/>
            <ac:spMk id="2" creationId="{5CB96EB3-A424-7901-32F2-A99181C71AF8}"/>
          </ac:spMkLst>
        </pc:spChg>
      </pc:sldChg>
      <pc:sldChg chg="modSp add mod">
        <pc:chgData name="Sidonie Bellot" userId="f041fed5-3b29-4fbe-b39f-1eb3a2a2735c" providerId="ADAL" clId="{B9C27054-782E-4CE7-AB41-5A708441F3A0}" dt="2023-09-23T19:54:48.828" v="5473" actId="20577"/>
        <pc:sldMkLst>
          <pc:docMk/>
          <pc:sldMk cId="803278191" sldId="431"/>
        </pc:sldMkLst>
        <pc:spChg chg="mod">
          <ac:chgData name="Sidonie Bellot" userId="f041fed5-3b29-4fbe-b39f-1eb3a2a2735c" providerId="ADAL" clId="{B9C27054-782E-4CE7-AB41-5A708441F3A0}" dt="2023-09-23T19:54:48.828" v="5473" actId="20577"/>
          <ac:spMkLst>
            <pc:docMk/>
            <pc:sldMk cId="803278191" sldId="431"/>
            <ac:spMk id="2" creationId="{5CB96EB3-A424-7901-32F2-A99181C71AF8}"/>
          </ac:spMkLst>
        </pc:spChg>
      </pc:sldChg>
      <pc:sldChg chg="add ord">
        <pc:chgData name="Sidonie Bellot" userId="f041fed5-3b29-4fbe-b39f-1eb3a2a2735c" providerId="ADAL" clId="{B9C27054-782E-4CE7-AB41-5A708441F3A0}" dt="2023-09-23T11:59:50.210" v="865"/>
        <pc:sldMkLst>
          <pc:docMk/>
          <pc:sldMk cId="3160296840" sldId="432"/>
        </pc:sldMkLst>
      </pc:sldChg>
      <pc:sldChg chg="add">
        <pc:chgData name="Sidonie Bellot" userId="f041fed5-3b29-4fbe-b39f-1eb3a2a2735c" providerId="ADAL" clId="{B9C27054-782E-4CE7-AB41-5A708441F3A0}" dt="2023-09-23T12:01:02.478" v="866"/>
        <pc:sldMkLst>
          <pc:docMk/>
          <pc:sldMk cId="4200979187" sldId="433"/>
        </pc:sldMkLst>
      </pc:sldChg>
      <pc:sldChg chg="addSp delSp modSp add mod">
        <pc:chgData name="Sidonie Bellot" userId="f041fed5-3b29-4fbe-b39f-1eb3a2a2735c" providerId="ADAL" clId="{B9C27054-782E-4CE7-AB41-5A708441F3A0}" dt="2023-09-23T17:04:51.323" v="4215" actId="1076"/>
        <pc:sldMkLst>
          <pc:docMk/>
          <pc:sldMk cId="3993020852" sldId="434"/>
        </pc:sldMkLst>
        <pc:spChg chg="del mod">
          <ac:chgData name="Sidonie Bellot" userId="f041fed5-3b29-4fbe-b39f-1eb3a2a2735c" providerId="ADAL" clId="{B9C27054-782E-4CE7-AB41-5A708441F3A0}" dt="2023-09-23T16:16:48.705" v="3439" actId="478"/>
          <ac:spMkLst>
            <pc:docMk/>
            <pc:sldMk cId="3993020852" sldId="434"/>
            <ac:spMk id="2" creationId="{9DFE51E0-36AB-FA2F-E1ED-509E33B52E87}"/>
          </ac:spMkLst>
        </pc:spChg>
        <pc:spChg chg="add del mod">
          <ac:chgData name="Sidonie Bellot" userId="f041fed5-3b29-4fbe-b39f-1eb3a2a2735c" providerId="ADAL" clId="{B9C27054-782E-4CE7-AB41-5A708441F3A0}" dt="2023-09-23T17:04:51.323" v="4215" actId="1076"/>
          <ac:spMkLst>
            <pc:docMk/>
            <pc:sldMk cId="3993020852" sldId="434"/>
            <ac:spMk id="50" creationId="{96B9D4B9-AB4F-9922-BC14-E14F1E25863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1" creationId="{B5DFA76D-37AA-EAF2-8E2E-64FD33904CA9}"/>
          </ac:spMkLst>
        </pc:spChg>
        <pc:spChg chg="add del mod">
          <ac:chgData name="Sidonie Bellot" userId="f041fed5-3b29-4fbe-b39f-1eb3a2a2735c" providerId="ADAL" clId="{B9C27054-782E-4CE7-AB41-5A708441F3A0}" dt="2023-09-23T15:26:31.618" v="1979" actId="478"/>
          <ac:spMkLst>
            <pc:docMk/>
            <pc:sldMk cId="3993020852" sldId="434"/>
            <ac:spMk id="57" creationId="{5452B846-515D-52D2-3714-C32E08C3CA78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58" creationId="{58625FA4-F75B-C170-2E0C-0CCAD0348FB7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4" creationId="{3F8398AE-7321-44F8-759F-42FFF661E56D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8" creationId="{3CE84260-8D72-DED9-9CA9-52272A96A57E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69" creationId="{1680847D-CF2F-1560-B844-B25B084C02E4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0" creationId="{BBAA145E-C84A-314E-CE39-960DB3E119A1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1" creationId="{5C325952-5B5D-014C-853E-8DCFE25EE9F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2" creationId="{B5CC6F15-86CD-DF23-0278-EE91F173431A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3" creationId="{1CAD9E68-2E22-413E-0BF6-19D40551E3A4}"/>
          </ac:spMkLst>
        </pc:spChg>
        <pc:spChg chg="mod">
          <ac:chgData name="Sidonie Bellot" userId="f041fed5-3b29-4fbe-b39f-1eb3a2a2735c" providerId="ADAL" clId="{B9C27054-782E-4CE7-AB41-5A708441F3A0}" dt="2023-09-23T15:40:32.159" v="2598"/>
          <ac:spMkLst>
            <pc:docMk/>
            <pc:sldMk cId="3993020852" sldId="434"/>
            <ac:spMk id="94" creationId="{452749BA-0A94-E52C-C9FC-E380C1FA69F9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6" creationId="{0988ACEE-59BD-A9BF-D486-278E8B27D1F5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97" creationId="{703412E9-A4B2-D074-2149-92B8B2A11E53}"/>
          </ac:spMkLst>
        </pc:spChg>
        <pc:spChg chg="add del mod">
          <ac:chgData name="Sidonie Bellot" userId="f041fed5-3b29-4fbe-b39f-1eb3a2a2735c" providerId="ADAL" clId="{B9C27054-782E-4CE7-AB41-5A708441F3A0}" dt="2023-09-23T16:15:32.940" v="3297" actId="478"/>
          <ac:spMkLst>
            <pc:docMk/>
            <pc:sldMk cId="3993020852" sldId="434"/>
            <ac:spMk id="103" creationId="{98865EAA-5A83-CF5E-EF90-AC35F370B5F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0" creationId="{629075C1-01E8-9830-2506-C3446FC111C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1" creationId="{89774498-61F0-4CAC-3195-6B8C23E76FCC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2" creationId="{A586C471-6507-5C74-63D8-E1EF004F39FD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3" creationId="{D7A4F7D9-F3F4-3473-C1B3-08BE25E64DBF}"/>
          </ac:spMkLst>
        </pc:spChg>
        <pc:spChg chg="mod">
          <ac:chgData name="Sidonie Bellot" userId="f041fed5-3b29-4fbe-b39f-1eb3a2a2735c" providerId="ADAL" clId="{B9C27054-782E-4CE7-AB41-5A708441F3A0}" dt="2023-09-23T15:49:23.835" v="2825"/>
          <ac:spMkLst>
            <pc:docMk/>
            <pc:sldMk cId="3993020852" sldId="434"/>
            <ac:spMk id="124" creationId="{9F099469-AF29-B1D2-86CC-5F3247F6BF92}"/>
          </ac:spMkLst>
        </pc:s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1" creationId="{2F47BDCF-EE07-F12E-D14F-94979DAC2520}"/>
          </ac:grpSpMkLst>
        </pc:grpChg>
        <pc:grpChg chg="del">
          <ac:chgData name="Sidonie Bellot" userId="f041fed5-3b29-4fbe-b39f-1eb3a2a2735c" providerId="ADAL" clId="{B9C27054-782E-4CE7-AB41-5A708441F3A0}" dt="2023-09-23T15:17:31.807" v="1759" actId="478"/>
          <ac:grpSpMkLst>
            <pc:docMk/>
            <pc:sldMk cId="3993020852" sldId="434"/>
            <ac:grpSpMk id="32" creationId="{D18819B7-473A-C307-4957-C7919F1A521B}"/>
          </ac:grpSpMkLst>
        </pc:grpChg>
        <pc:grpChg chg="add del mod">
          <ac:chgData name="Sidonie Bellot" userId="f041fed5-3b29-4fbe-b39f-1eb3a2a2735c" providerId="ADAL" clId="{B9C27054-782E-4CE7-AB41-5A708441F3A0}" dt="2023-09-23T15:52:44.550" v="2868" actId="478"/>
          <ac:grpSpMkLst>
            <pc:docMk/>
            <pc:sldMk cId="3993020852" sldId="434"/>
            <ac:grpSpMk id="87" creationId="{690FDB00-7C1B-9854-31A3-1B8925690FE5}"/>
          </ac:grpSpMkLst>
        </pc:grpChg>
        <pc:grpChg chg="add del mod ord">
          <ac:chgData name="Sidonie Bellot" userId="f041fed5-3b29-4fbe-b39f-1eb3a2a2735c" providerId="ADAL" clId="{B9C27054-782E-4CE7-AB41-5A708441F3A0}" dt="2023-09-23T16:15:32.940" v="3297" actId="478"/>
          <ac:grpSpMkLst>
            <pc:docMk/>
            <pc:sldMk cId="3993020852" sldId="434"/>
            <ac:grpSpMk id="117" creationId="{30D8D68F-2034-ADBA-CACA-45414C7BD652}"/>
          </ac:grpSpMkLst>
        </pc:grpChg>
        <pc:picChg chg="add del mod modCrop">
          <ac:chgData name="Sidonie Bellot" userId="f041fed5-3b29-4fbe-b39f-1eb3a2a2735c" providerId="ADAL" clId="{B9C27054-782E-4CE7-AB41-5A708441F3A0}" dt="2023-09-23T16:15:37.902" v="3298" actId="478"/>
          <ac:picMkLst>
            <pc:docMk/>
            <pc:sldMk cId="3993020852" sldId="434"/>
            <ac:picMk id="25" creationId="{530D313B-9601-28DB-703C-AC57E0F9BE3D}"/>
          </ac:picMkLst>
        </pc:picChg>
        <pc:picChg chg="mod modCrop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8" creationId="{833CFADD-BAE3-FF66-7E01-0DC6963F6222}"/>
          </ac:picMkLst>
        </pc:picChg>
        <pc:picChg chg="mod">
          <ac:chgData name="Sidonie Bellot" userId="f041fed5-3b29-4fbe-b39f-1eb3a2a2735c" providerId="ADAL" clId="{B9C27054-782E-4CE7-AB41-5A708441F3A0}" dt="2023-09-23T15:40:32.159" v="2598"/>
          <ac:picMkLst>
            <pc:docMk/>
            <pc:sldMk cId="3993020852" sldId="434"/>
            <ac:picMk id="89" creationId="{A520366A-F311-6041-4D68-C645C262A7CA}"/>
          </ac:picMkLst>
        </pc:picChg>
        <pc:picChg chg="add del mod modCrop">
          <ac:chgData name="Sidonie Bellot" userId="f041fed5-3b29-4fbe-b39f-1eb3a2a2735c" providerId="ADAL" clId="{B9C27054-782E-4CE7-AB41-5A708441F3A0}" dt="2023-09-23T16:15:32.940" v="3297" actId="478"/>
          <ac:picMkLst>
            <pc:docMk/>
            <pc:sldMk cId="3993020852" sldId="434"/>
            <ac:picMk id="116" creationId="{A2400C8A-1661-6418-BEB3-4FF51A66EB3E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8" creationId="{7A0115EE-5429-5313-50B1-E34677C1CB25}"/>
          </ac:picMkLst>
        </pc:picChg>
        <pc:picChg chg="mod">
          <ac:chgData name="Sidonie Bellot" userId="f041fed5-3b29-4fbe-b39f-1eb3a2a2735c" providerId="ADAL" clId="{B9C27054-782E-4CE7-AB41-5A708441F3A0}" dt="2023-09-23T15:49:23.835" v="2825"/>
          <ac:picMkLst>
            <pc:docMk/>
            <pc:sldMk cId="3993020852" sldId="434"/>
            <ac:picMk id="119" creationId="{B0E377B1-E11B-785E-E7C3-3F5071DCF57A}"/>
          </ac:picMkLst>
        </pc:picChg>
        <pc:picChg chg="add mod">
          <ac:chgData name="Sidonie Bellot" userId="f041fed5-3b29-4fbe-b39f-1eb3a2a2735c" providerId="ADAL" clId="{B9C27054-782E-4CE7-AB41-5A708441F3A0}" dt="2023-09-23T17:04:37.050" v="4212" actId="1076"/>
          <ac:picMkLst>
            <pc:docMk/>
            <pc:sldMk cId="3993020852" sldId="434"/>
            <ac:picMk id="179" creationId="{21D3C8AF-9B51-12FA-108A-93E040AF72A3}"/>
          </ac:picMkLst>
        </pc:pic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4" creationId="{0B114378-AB4F-B593-BE26-BA2ED265EDF0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6" creationId="{67AB9B9F-D9E1-14D4-6965-2367147AEA4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7" creationId="{511A93E7-7494-8A88-8495-C4B304E6721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8" creationId="{C08391A7-D466-7E68-FBC6-F42423F2645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9" creationId="{FEBEA3F6-9FA6-4AFF-5FCE-8337CF1894B5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" creationId="{01238B0C-7FE8-C8B8-18FA-B06924880B06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1" creationId="{7B67EBAF-0B1E-A120-5657-EE378BBD86D5}"/>
          </ac:cxnSpMkLst>
        </pc:cxnChg>
        <pc:cxnChg chg="add del mod">
          <ac:chgData name="Sidonie Bellot" userId="f041fed5-3b29-4fbe-b39f-1eb3a2a2735c" providerId="ADAL" clId="{B9C27054-782E-4CE7-AB41-5A708441F3A0}" dt="2023-09-23T15:18:27.645" v="1769" actId="478"/>
          <ac:cxnSpMkLst>
            <pc:docMk/>
            <pc:sldMk cId="3993020852" sldId="434"/>
            <ac:cxnSpMk id="26" creationId="{1CE9F7A6-2921-F895-D150-89C0BFB7CD28}"/>
          </ac:cxnSpMkLst>
        </pc:cxnChg>
        <pc:cxnChg chg="add del mod">
          <ac:chgData name="Sidonie Bellot" userId="f041fed5-3b29-4fbe-b39f-1eb3a2a2735c" providerId="ADAL" clId="{B9C27054-782E-4CE7-AB41-5A708441F3A0}" dt="2023-09-23T15:18:29.806" v="1770" actId="478"/>
          <ac:cxnSpMkLst>
            <pc:docMk/>
            <pc:sldMk cId="3993020852" sldId="434"/>
            <ac:cxnSpMk id="33" creationId="{6D39F999-3588-460F-6B61-17A5EEA5D075}"/>
          </ac:cxnSpMkLst>
        </pc:cxnChg>
        <pc:cxnChg chg="add del mod">
          <ac:chgData name="Sidonie Bellot" userId="f041fed5-3b29-4fbe-b39f-1eb3a2a2735c" providerId="ADAL" clId="{B9C27054-782E-4CE7-AB41-5A708441F3A0}" dt="2023-09-23T15:18:37.014" v="1771" actId="478"/>
          <ac:cxnSpMkLst>
            <pc:docMk/>
            <pc:sldMk cId="3993020852" sldId="434"/>
            <ac:cxnSpMk id="34" creationId="{6D96755F-35D5-5442-49C2-A5F5F45A5AC7}"/>
          </ac:cxnSpMkLst>
        </pc:cxnChg>
        <pc:cxnChg chg="add del mod">
          <ac:chgData name="Sidonie Bellot" userId="f041fed5-3b29-4fbe-b39f-1eb3a2a2735c" providerId="ADAL" clId="{B9C27054-782E-4CE7-AB41-5A708441F3A0}" dt="2023-09-23T15:18:38.541" v="1772" actId="478"/>
          <ac:cxnSpMkLst>
            <pc:docMk/>
            <pc:sldMk cId="3993020852" sldId="434"/>
            <ac:cxnSpMk id="36" creationId="{3CAC432D-A71A-4B33-1888-E2213C127153}"/>
          </ac:cxnSpMkLst>
        </pc:cxnChg>
        <pc:cxnChg chg="add del mod">
          <ac:chgData name="Sidonie Bellot" userId="f041fed5-3b29-4fbe-b39f-1eb3a2a2735c" providerId="ADAL" clId="{B9C27054-782E-4CE7-AB41-5A708441F3A0}" dt="2023-09-23T15:18:40.912" v="1773" actId="478"/>
          <ac:cxnSpMkLst>
            <pc:docMk/>
            <pc:sldMk cId="3993020852" sldId="434"/>
            <ac:cxnSpMk id="37" creationId="{963B7D81-D9A5-E930-2AFA-F75183F8A818}"/>
          </ac:cxnSpMkLst>
        </pc:cxnChg>
        <pc:cxnChg chg="add del mod">
          <ac:chgData name="Sidonie Bellot" userId="f041fed5-3b29-4fbe-b39f-1eb3a2a2735c" providerId="ADAL" clId="{B9C27054-782E-4CE7-AB41-5A708441F3A0}" dt="2023-09-23T15:20:06.566" v="1793" actId="478"/>
          <ac:cxnSpMkLst>
            <pc:docMk/>
            <pc:sldMk cId="3993020852" sldId="434"/>
            <ac:cxnSpMk id="38" creationId="{23C0C428-951E-5A5C-8EEE-7B209C84860E}"/>
          </ac:cxnSpMkLst>
        </pc:cxnChg>
        <pc:cxnChg chg="add del mod">
          <ac:chgData name="Sidonie Bellot" userId="f041fed5-3b29-4fbe-b39f-1eb3a2a2735c" providerId="ADAL" clId="{B9C27054-782E-4CE7-AB41-5A708441F3A0}" dt="2023-09-23T15:44:02.113" v="2678" actId="478"/>
          <ac:cxnSpMkLst>
            <pc:docMk/>
            <pc:sldMk cId="3993020852" sldId="434"/>
            <ac:cxnSpMk id="39" creationId="{4D8A2F7C-385F-4627-D0EA-AE609785018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1" creationId="{1D51BB80-CE91-4815-FCA4-DCE5934D3D6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2" creationId="{7172CFDE-792E-EBA7-20B1-D7D1CB5E368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4" creationId="{B7CC4447-E74E-C8E7-0CED-27C975D26D2E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6" creationId="{44C90AF5-1D8A-8C55-2B85-E6C80B40567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48" creationId="{26A29901-D01E-5582-73AA-097E2BF0CED3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3" creationId="{18B18D0B-5161-E91C-0865-43C778CA9DB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5" creationId="{CDBB73FA-95BE-F212-12C1-54557F560D3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56" creationId="{E88A26B2-6678-4395-90A9-ABF48872C10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66" creationId="{61FB2942-FDE1-B8DF-F6AD-A9E55AEB55C2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1" creationId="{56BA716C-33C4-9A74-F840-7CC25C93DAA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2" creationId="{B1BFA7FD-45B3-F94E-79E5-2814EAB0246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78" creationId="{24C64F9C-A45A-FE7D-349E-FFBC0CC00FF4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82" creationId="{FBABEAF3-ED0F-3F4E-8D0C-F44405F4CB4A}"/>
          </ac:cxnSpMkLst>
        </pc:cxnChg>
        <pc:cxnChg chg="add del mod">
          <ac:chgData name="Sidonie Bellot" userId="f041fed5-3b29-4fbe-b39f-1eb3a2a2735c" providerId="ADAL" clId="{B9C27054-782E-4CE7-AB41-5A708441F3A0}" dt="2023-09-23T15:55:55.989" v="2903" actId="478"/>
          <ac:cxnSpMkLst>
            <pc:docMk/>
            <pc:sldMk cId="3993020852" sldId="434"/>
            <ac:cxnSpMk id="98" creationId="{A00D2291-C45D-06A2-73D8-DEAFF27D5F6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0" creationId="{45ED4CC2-5F44-8D26-58ED-C2C50275A75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02" creationId="{9698A83A-3F47-8CA8-672E-93937D879BC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7" creationId="{4FD9D0B8-0970-56E6-B5D3-7290BD1163F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09" creationId="{95A91504-883C-A4F1-13D7-E07E4A2A0D16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0" creationId="{B63AA428-8F83-3162-70AB-149DD682634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1" creationId="{7EB4A7B8-5BEB-C167-57F4-BA656750F297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12" creationId="{0432E94F-8364-1740-B9FC-BFCDB2C9B249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3" creationId="{D0BD8E80-AADE-4962-6E67-ABB6707F072B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7" creationId="{64323863-5191-A1EF-0D4A-D2B5F62EB82F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49" creationId="{16EC100C-E4C8-1783-DCD7-30FE98B252ED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5" creationId="{85F14B23-0EBB-7B55-70D1-B8E4BF77C778}"/>
          </ac:cxnSpMkLst>
        </pc:cxnChg>
        <pc:cxnChg chg="add del mod">
          <ac:chgData name="Sidonie Bellot" userId="f041fed5-3b29-4fbe-b39f-1eb3a2a2735c" providerId="ADAL" clId="{B9C27054-782E-4CE7-AB41-5A708441F3A0}" dt="2023-09-23T16:15:32.940" v="3297" actId="478"/>
          <ac:cxnSpMkLst>
            <pc:docMk/>
            <pc:sldMk cId="3993020852" sldId="434"/>
            <ac:cxnSpMk id="157" creationId="{C85EB774-6AE8-0038-5711-0196F8ED6112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1" creationId="{E5CEF915-73ED-4AE5-0B21-4FA97C1AF96F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3" creationId="{0DA44988-0E07-0B13-9C29-F0B528D035DD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7" creationId="{30DFFD06-FDC0-0704-CB7A-3869A804BB1A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69" creationId="{D31C2A34-64FE-896A-6464-86E233747118}"/>
          </ac:cxnSpMkLst>
        </pc:cxnChg>
        <pc:cxnChg chg="add mod">
          <ac:chgData name="Sidonie Bellot" userId="f041fed5-3b29-4fbe-b39f-1eb3a2a2735c" providerId="ADAL" clId="{B9C27054-782E-4CE7-AB41-5A708441F3A0}" dt="2023-09-23T17:04:37.050" v="4212" actId="1076"/>
          <ac:cxnSpMkLst>
            <pc:docMk/>
            <pc:sldMk cId="3993020852" sldId="434"/>
            <ac:cxnSpMk id="171" creationId="{8BDDB8C7-664A-CEF4-E94F-ADCEDB0D98C3}"/>
          </ac:cxnSpMkLst>
        </pc:cxnChg>
        <pc:cxnChg chg="add del mod">
          <ac:chgData name="Sidonie Bellot" userId="f041fed5-3b29-4fbe-b39f-1eb3a2a2735c" providerId="ADAL" clId="{B9C27054-782E-4CE7-AB41-5A708441F3A0}" dt="2023-09-23T16:16:07.395" v="3366" actId="478"/>
          <ac:cxnSpMkLst>
            <pc:docMk/>
            <pc:sldMk cId="3993020852" sldId="434"/>
            <ac:cxnSpMk id="173" creationId="{A900665E-2DF6-4999-0F99-351DBE0A8DA4}"/>
          </ac:cxnSpMkLst>
        </pc:cxnChg>
        <pc:cxnChg chg="add del mod">
          <ac:chgData name="Sidonie Bellot" userId="f041fed5-3b29-4fbe-b39f-1eb3a2a2735c" providerId="ADAL" clId="{B9C27054-782E-4CE7-AB41-5A708441F3A0}" dt="2023-09-23T16:16:04.427" v="3365" actId="478"/>
          <ac:cxnSpMkLst>
            <pc:docMk/>
            <pc:sldMk cId="3993020852" sldId="434"/>
            <ac:cxnSpMk id="175" creationId="{5C8F7EEB-CE72-86DC-3FF4-FEA71F3ACCF2}"/>
          </ac:cxnSpMkLst>
        </pc:cxnChg>
      </pc:sldChg>
      <pc:sldChg chg="delSp modSp add mod">
        <pc:chgData name="Sidonie Bellot" userId="f041fed5-3b29-4fbe-b39f-1eb3a2a2735c" providerId="ADAL" clId="{B9C27054-782E-4CE7-AB41-5A708441F3A0}" dt="2023-09-23T16:19:47.210" v="3453" actId="1076"/>
        <pc:sldMkLst>
          <pc:docMk/>
          <pc:sldMk cId="1533932652" sldId="435"/>
        </pc:sldMkLst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2" creationId="{9DFE51E0-36AB-FA2F-E1ED-509E33B52E87}"/>
          </ac:spMkLst>
        </pc:spChg>
        <pc:spChg chg="del">
          <ac:chgData name="Sidonie Bellot" userId="f041fed5-3b29-4fbe-b39f-1eb3a2a2735c" providerId="ADAL" clId="{B9C27054-782E-4CE7-AB41-5A708441F3A0}" dt="2023-09-23T16:16:55.778" v="3440" actId="478"/>
          <ac:spMkLst>
            <pc:docMk/>
            <pc:sldMk cId="1533932652" sldId="435"/>
            <ac:spMk id="50" creationId="{96B9D4B9-AB4F-9922-BC14-E14F1E258637}"/>
          </ac:spMkLst>
        </pc:spChg>
        <pc:spChg chg="mod">
          <ac:chgData name="Sidonie Bellot" userId="f041fed5-3b29-4fbe-b39f-1eb3a2a2735c" providerId="ADAL" clId="{B9C27054-782E-4CE7-AB41-5A708441F3A0}" dt="2023-09-23T16:17:11.312" v="3446" actId="1076"/>
          <ac:spMkLst>
            <pc:docMk/>
            <pc:sldMk cId="1533932652" sldId="435"/>
            <ac:spMk id="51" creationId="{B5DFA76D-37AA-EAF2-8E2E-64FD33904CA9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58" creationId="{58625FA4-F75B-C170-2E0C-0CCAD0348FB7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4" creationId="{3F8398AE-7321-44F8-759F-42FFF661E56D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8" creationId="{3CE84260-8D72-DED9-9CA9-52272A96A57E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69" creationId="{1680847D-CF2F-1560-B844-B25B084C02E4}"/>
          </ac:spMkLst>
        </pc:spChg>
        <pc:spChg chg="mod">
          <ac:chgData name="Sidonie Bellot" userId="f041fed5-3b29-4fbe-b39f-1eb3a2a2735c" providerId="ADAL" clId="{B9C27054-782E-4CE7-AB41-5A708441F3A0}" dt="2023-09-23T16:17:21.110" v="3447" actId="1076"/>
          <ac:spMkLst>
            <pc:docMk/>
            <pc:sldMk cId="1533932652" sldId="435"/>
            <ac:spMk id="83" creationId="{B6701FDB-1B7A-E844-1B5F-7F090359B04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6" creationId="{0988ACEE-59BD-A9BF-D486-278E8B27D1F5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97" creationId="{703412E9-A4B2-D074-2149-92B8B2A11E53}"/>
          </ac:spMkLst>
        </pc:spChg>
        <pc:spChg chg="mod">
          <ac:chgData name="Sidonie Bellot" userId="f041fed5-3b29-4fbe-b39f-1eb3a2a2735c" providerId="ADAL" clId="{B9C27054-782E-4CE7-AB41-5A708441F3A0}" dt="2023-09-23T16:19:47.210" v="3453" actId="1076"/>
          <ac:spMkLst>
            <pc:docMk/>
            <pc:sldMk cId="1533932652" sldId="435"/>
            <ac:spMk id="103" creationId="{98865EAA-5A83-CF5E-EF90-AC35F370B5FC}"/>
          </ac:spMkLst>
        </pc:spChg>
        <pc:grpChg chg="mod">
          <ac:chgData name="Sidonie Bellot" userId="f041fed5-3b29-4fbe-b39f-1eb3a2a2735c" providerId="ADAL" clId="{B9C27054-782E-4CE7-AB41-5A708441F3A0}" dt="2023-09-23T16:19:47.210" v="3453" actId="1076"/>
          <ac:grpSpMkLst>
            <pc:docMk/>
            <pc:sldMk cId="1533932652" sldId="435"/>
            <ac:grpSpMk id="117" creationId="{30D8D68F-2034-ADBA-CACA-45414C7BD652}"/>
          </ac:grpSpMkLst>
        </pc:grpChg>
        <pc:picChg chg="mod">
          <ac:chgData name="Sidonie Bellot" userId="f041fed5-3b29-4fbe-b39f-1eb3a2a2735c" providerId="ADAL" clId="{B9C27054-782E-4CE7-AB41-5A708441F3A0}" dt="2023-09-23T16:17:21.110" v="3447" actId="1076"/>
          <ac:picMkLst>
            <pc:docMk/>
            <pc:sldMk cId="1533932652" sldId="435"/>
            <ac:picMk id="25" creationId="{530D313B-9601-28DB-703C-AC57E0F9BE3D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35" creationId="{D58D73D9-F2A6-22B2-2C2E-0653187CD7D0}"/>
          </ac:picMkLst>
        </pc:picChg>
        <pc:picChg chg="mod">
          <ac:chgData name="Sidonie Bellot" userId="f041fed5-3b29-4fbe-b39f-1eb3a2a2735c" providerId="ADAL" clId="{B9C27054-782E-4CE7-AB41-5A708441F3A0}" dt="2023-09-23T16:19:47.210" v="3453" actId="1076"/>
          <ac:picMkLst>
            <pc:docMk/>
            <pc:sldMk cId="1533932652" sldId="435"/>
            <ac:picMk id="116" creationId="{A2400C8A-1661-6418-BEB3-4FF51A66EB3E}"/>
          </ac:picMkLst>
        </pc:picChg>
        <pc:picChg chg="del">
          <ac:chgData name="Sidonie Bellot" userId="f041fed5-3b29-4fbe-b39f-1eb3a2a2735c" providerId="ADAL" clId="{B9C27054-782E-4CE7-AB41-5A708441F3A0}" dt="2023-09-23T16:16:55.778" v="3440" actId="478"/>
          <ac:picMkLst>
            <pc:docMk/>
            <pc:sldMk cId="1533932652" sldId="435"/>
            <ac:picMk id="179" creationId="{21D3C8AF-9B51-12FA-108A-93E040AF72A3}"/>
          </ac:picMkLst>
        </pc:pic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4" creationId="{0B114378-AB4F-B593-BE26-BA2ED265EDF0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6" creationId="{67AB9B9F-D9E1-14D4-6965-2367147AEA4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7" creationId="{511A93E7-7494-8A88-8495-C4B304E6721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8" creationId="{C08391A7-D466-7E68-FBC6-F42423F2645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9" creationId="{FEBEA3F6-9FA6-4AFF-5FCE-8337CF1894B5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" creationId="{01238B0C-7FE8-C8B8-18FA-B06924880B06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1" creationId="{7B67EBAF-0B1E-A120-5657-EE378BBD86D5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1" creationId="{1D51BB80-CE91-4815-FCA4-DCE5934D3D6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2" creationId="{7172CFDE-792E-EBA7-20B1-D7D1CB5E368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4" creationId="{B7CC4447-E74E-C8E7-0CED-27C975D26D2E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6" creationId="{44C90AF5-1D8A-8C55-2B85-E6C80B40567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48" creationId="{26A29901-D01E-5582-73AA-097E2BF0CED3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3" creationId="{18B18D0B-5161-E91C-0865-43C778CA9DB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5" creationId="{CDBB73FA-95BE-F212-12C1-54557F560D3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56" creationId="{E88A26B2-6678-4395-90A9-ABF48872C106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66" creationId="{61FB2942-FDE1-B8DF-F6AD-A9E55AEB55C2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1" creationId="{56BA716C-33C4-9A74-F840-7CC25C93DAA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2" creationId="{B1BFA7FD-45B3-F94E-79E5-2814EAB0246F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78" creationId="{24C64F9C-A45A-FE7D-349E-FFBC0CC00FF4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82" creationId="{FBABEAF3-ED0F-3F4E-8D0C-F44405F4CB4A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0" creationId="{45ED4CC2-5F44-8D26-58ED-C2C50275A75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02" creationId="{9698A83A-3F47-8CA8-672E-93937D879BC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7" creationId="{4FD9D0B8-0970-56E6-B5D3-7290BD1163F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09" creationId="{95A91504-883C-A4F1-13D7-E07E4A2A0D16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0" creationId="{B63AA428-8F83-3162-70AB-149DD682634D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1" creationId="{7EB4A7B8-5BEB-C167-57F4-BA656750F297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12" creationId="{0432E94F-8364-1740-B9FC-BFCDB2C9B249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3" creationId="{D0BD8E80-AADE-4962-6E67-ABB6707F072B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47" creationId="{64323863-5191-A1EF-0D4A-D2B5F62EB82F}"/>
          </ac:cxnSpMkLst>
        </pc:cxnChg>
        <pc:cxnChg chg="mod">
          <ac:chgData name="Sidonie Bellot" userId="f041fed5-3b29-4fbe-b39f-1eb3a2a2735c" providerId="ADAL" clId="{B9C27054-782E-4CE7-AB41-5A708441F3A0}" dt="2023-09-23T16:19:47.210" v="3453" actId="1076"/>
          <ac:cxnSpMkLst>
            <pc:docMk/>
            <pc:sldMk cId="1533932652" sldId="435"/>
            <ac:cxnSpMk id="149" creationId="{16EC100C-E4C8-1783-DCD7-30FE98B252ED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5" creationId="{85F14B23-0EBB-7B55-70D1-B8E4BF77C778}"/>
          </ac:cxnSpMkLst>
        </pc:cxnChg>
        <pc:cxnChg chg="mod">
          <ac:chgData name="Sidonie Bellot" userId="f041fed5-3b29-4fbe-b39f-1eb3a2a2735c" providerId="ADAL" clId="{B9C27054-782E-4CE7-AB41-5A708441F3A0}" dt="2023-09-23T16:17:21.110" v="3447" actId="1076"/>
          <ac:cxnSpMkLst>
            <pc:docMk/>
            <pc:sldMk cId="1533932652" sldId="435"/>
            <ac:cxnSpMk id="157" creationId="{C85EB774-6AE8-0038-5711-0196F8ED6112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1" creationId="{E5CEF915-73ED-4AE5-0B21-4FA97C1AF96F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3" creationId="{0DA44988-0E07-0B13-9C29-F0B528D035DD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7" creationId="{30DFFD06-FDC0-0704-CB7A-3869A804BB1A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69" creationId="{D31C2A34-64FE-896A-6464-86E233747118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1" creationId="{8BDDB8C7-664A-CEF4-E94F-ADCEDB0D98C3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3" creationId="{A900665E-2DF6-4999-0F99-351DBE0A8DA4}"/>
          </ac:cxnSpMkLst>
        </pc:cxnChg>
        <pc:cxnChg chg="del">
          <ac:chgData name="Sidonie Bellot" userId="f041fed5-3b29-4fbe-b39f-1eb3a2a2735c" providerId="ADAL" clId="{B9C27054-782E-4CE7-AB41-5A708441F3A0}" dt="2023-09-23T16:16:55.778" v="3440" actId="478"/>
          <ac:cxnSpMkLst>
            <pc:docMk/>
            <pc:sldMk cId="1533932652" sldId="435"/>
            <ac:cxnSpMk id="175" creationId="{5C8F7EEB-CE72-86DC-3FF4-FEA71F3ACCF2}"/>
          </ac:cxnSpMkLst>
        </pc:cxnChg>
      </pc:sldChg>
      <pc:sldChg chg="addSp delSp modSp new mod">
        <pc:chgData name="Sidonie Bellot" userId="f041fed5-3b29-4fbe-b39f-1eb3a2a2735c" providerId="ADAL" clId="{B9C27054-782E-4CE7-AB41-5A708441F3A0}" dt="2023-09-23T17:05:49.663" v="4220" actId="478"/>
        <pc:sldMkLst>
          <pc:docMk/>
          <pc:sldMk cId="2511061045" sldId="436"/>
        </pc:sldMkLst>
        <pc:spChg chg="add mod">
          <ac:chgData name="Sidonie Bellot" userId="f041fed5-3b29-4fbe-b39f-1eb3a2a2735c" providerId="ADAL" clId="{B9C27054-782E-4CE7-AB41-5A708441F3A0}" dt="2023-09-23T16:47:40.518" v="3913" actId="255"/>
          <ac:spMkLst>
            <pc:docMk/>
            <pc:sldMk cId="2511061045" sldId="436"/>
            <ac:spMk id="2" creationId="{C217444F-3B78-C5C7-0B2E-0DEA1A8FF2B7}"/>
          </ac:spMkLst>
        </pc:spChg>
        <pc:spChg chg="add mod">
          <ac:chgData name="Sidonie Bellot" userId="f041fed5-3b29-4fbe-b39f-1eb3a2a2735c" providerId="ADAL" clId="{B9C27054-782E-4CE7-AB41-5A708441F3A0}" dt="2023-09-23T16:40:32.994" v="3851" actId="1076"/>
          <ac:spMkLst>
            <pc:docMk/>
            <pc:sldMk cId="2511061045" sldId="436"/>
            <ac:spMk id="3" creationId="{D5F09564-98D8-1D3A-E649-D71042A3EE27}"/>
          </ac:spMkLst>
        </pc:spChg>
        <pc:spChg chg="add del mod">
          <ac:chgData name="Sidonie Bellot" userId="f041fed5-3b29-4fbe-b39f-1eb3a2a2735c" providerId="ADAL" clId="{B9C27054-782E-4CE7-AB41-5A708441F3A0}" dt="2023-09-23T17:05:30.925" v="4217" actId="478"/>
          <ac:spMkLst>
            <pc:docMk/>
            <pc:sldMk cId="2511061045" sldId="436"/>
            <ac:spMk id="4" creationId="{DA5825EB-700B-621A-A448-AF3A64745FA8}"/>
          </ac:spMkLst>
        </pc:spChg>
        <pc:spChg chg="add del mod">
          <ac:chgData name="Sidonie Bellot" userId="f041fed5-3b29-4fbe-b39f-1eb3a2a2735c" providerId="ADAL" clId="{B9C27054-782E-4CE7-AB41-5A708441F3A0}" dt="2023-09-23T17:05:49.663" v="4220" actId="478"/>
          <ac:spMkLst>
            <pc:docMk/>
            <pc:sldMk cId="2511061045" sldId="436"/>
            <ac:spMk id="9" creationId="{0BCB7CB3-B072-8C32-49C9-015ECC7E19A7}"/>
          </ac:spMkLst>
        </pc:spChg>
        <pc:picChg chg="add del mod">
          <ac:chgData name="Sidonie Bellot" userId="f041fed5-3b29-4fbe-b39f-1eb3a2a2735c" providerId="ADAL" clId="{B9C27054-782E-4CE7-AB41-5A708441F3A0}" dt="2023-09-23T17:02:23.586" v="4201" actId="478"/>
          <ac:picMkLst>
            <pc:docMk/>
            <pc:sldMk cId="2511061045" sldId="436"/>
            <ac:picMk id="6" creationId="{347E15A5-2E1D-80C8-47E3-AF400A74FE46}"/>
          </ac:picMkLst>
        </pc:picChg>
        <pc:picChg chg="add del mod">
          <ac:chgData name="Sidonie Bellot" userId="f041fed5-3b29-4fbe-b39f-1eb3a2a2735c" providerId="ADAL" clId="{B9C27054-782E-4CE7-AB41-5A708441F3A0}" dt="2023-09-23T17:05:30.925" v="4217" actId="478"/>
          <ac:picMkLst>
            <pc:docMk/>
            <pc:sldMk cId="2511061045" sldId="436"/>
            <ac:picMk id="8" creationId="{0F64E728-9353-3CBE-3BC2-348473E22EA1}"/>
          </ac:picMkLst>
        </pc:picChg>
      </pc:sldChg>
      <pc:sldChg chg="addSp modSp new mod">
        <pc:chgData name="Sidonie Bellot" userId="f041fed5-3b29-4fbe-b39f-1eb3a2a2735c" providerId="ADAL" clId="{B9C27054-782E-4CE7-AB41-5A708441F3A0}" dt="2023-09-23T16:56:27.635" v="3951" actId="20577"/>
        <pc:sldMkLst>
          <pc:docMk/>
          <pc:sldMk cId="3372081551" sldId="437"/>
        </pc:sldMkLst>
        <pc:spChg chg="add mod">
          <ac:chgData name="Sidonie Bellot" userId="f041fed5-3b29-4fbe-b39f-1eb3a2a2735c" providerId="ADAL" clId="{B9C27054-782E-4CE7-AB41-5A708441F3A0}" dt="2023-09-23T16:56:27.635" v="3951" actId="20577"/>
          <ac:spMkLst>
            <pc:docMk/>
            <pc:sldMk cId="3372081551" sldId="437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4" creationId="{E23A4EB4-3743-D5BB-594C-0518E445ED4B}"/>
          </ac:spMkLst>
        </pc:spChg>
        <pc:spChg chg="add mod">
          <ac:chgData name="Sidonie Bellot" userId="f041fed5-3b29-4fbe-b39f-1eb3a2a2735c" providerId="ADAL" clId="{B9C27054-782E-4CE7-AB41-5A708441F3A0}" dt="2023-09-23T16:41:40.229" v="3871"/>
          <ac:spMkLst>
            <pc:docMk/>
            <pc:sldMk cId="3372081551" sldId="437"/>
            <ac:spMk id="7" creationId="{09FC1C8E-F92B-BB02-6A8A-F32DFE5C007A}"/>
          </ac:spMkLst>
        </pc:sp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3" creationId="{BA6A7463-2F3D-BBDD-15A3-1B5B66C74DB4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5" creationId="{A2ADC98E-2006-B566-E8D6-3C73F228D82C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6" creationId="{B14E5BD5-CB0B-B58E-A4A3-5A51997A88D2}"/>
          </ac:picMkLst>
        </pc:picChg>
        <pc:picChg chg="add mod">
          <ac:chgData name="Sidonie Bellot" userId="f041fed5-3b29-4fbe-b39f-1eb3a2a2735c" providerId="ADAL" clId="{B9C27054-782E-4CE7-AB41-5A708441F3A0}" dt="2023-09-23T16:41:40.229" v="3871"/>
          <ac:picMkLst>
            <pc:docMk/>
            <pc:sldMk cId="3372081551" sldId="437"/>
            <ac:picMk id="8" creationId="{491F2E45-A9EA-0CC9-9F53-56DFAABC4FB5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7:06:24.857" v="4257" actId="20577"/>
        <pc:sldMkLst>
          <pc:docMk/>
          <pc:sldMk cId="4079279666" sldId="438"/>
        </pc:sldMkLst>
        <pc:spChg chg="mod">
          <ac:chgData name="Sidonie Bellot" userId="f041fed5-3b29-4fbe-b39f-1eb3a2a2735c" providerId="ADAL" clId="{B9C27054-782E-4CE7-AB41-5A708441F3A0}" dt="2023-09-23T17:06:24.857" v="4257" actId="20577"/>
          <ac:spMkLst>
            <pc:docMk/>
            <pc:sldMk cId="4079279666" sldId="438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01.930" v="3876"/>
          <ac:spMkLst>
            <pc:docMk/>
            <pc:sldMk cId="4079279666" sldId="438"/>
            <ac:spMk id="5" creationId="{D621B6DB-447C-8611-1A3F-0F6D2D7FD8FB}"/>
          </ac:spMkLst>
        </pc:spChg>
        <pc:picChg chg="add mod">
          <ac:chgData name="Sidonie Bellot" userId="f041fed5-3b29-4fbe-b39f-1eb3a2a2735c" providerId="ADAL" clId="{B9C27054-782E-4CE7-AB41-5A708441F3A0}" dt="2023-09-23T16:42:11.391" v="3880" actId="1076"/>
          <ac:picMkLst>
            <pc:docMk/>
            <pc:sldMk cId="4079279666" sldId="438"/>
            <ac:picMk id="3" creationId="{AEB75817-DB1D-9F2B-7F92-CD246CDAC0A5}"/>
          </ac:picMkLst>
        </pc:picChg>
        <pc:picChg chg="add mod">
          <ac:chgData name="Sidonie Bellot" userId="f041fed5-3b29-4fbe-b39f-1eb3a2a2735c" providerId="ADAL" clId="{B9C27054-782E-4CE7-AB41-5A708441F3A0}" dt="2023-09-23T16:42:30.629" v="3881" actId="1076"/>
          <ac:picMkLst>
            <pc:docMk/>
            <pc:sldMk cId="4079279666" sldId="438"/>
            <ac:picMk id="4" creationId="{B18F71AA-7D2C-2A40-01D1-261B90D257C3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7:53.733" v="4019" actId="20577"/>
        <pc:sldMkLst>
          <pc:docMk/>
          <pc:sldMk cId="3772553975" sldId="439"/>
        </pc:sldMkLst>
        <pc:spChg chg="mod">
          <ac:chgData name="Sidonie Bellot" userId="f041fed5-3b29-4fbe-b39f-1eb3a2a2735c" providerId="ADAL" clId="{B9C27054-782E-4CE7-AB41-5A708441F3A0}" dt="2023-09-23T16:57:53.733" v="4019" actId="20577"/>
          <ac:spMkLst>
            <pc:docMk/>
            <pc:sldMk cId="3772553975" sldId="439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2:44.086" v="3883" actId="1076"/>
          <ac:spMkLst>
            <pc:docMk/>
            <pc:sldMk cId="3772553975" sldId="439"/>
            <ac:spMk id="3" creationId="{A3969612-AA3E-41DF-7E52-E6C1444B47D8}"/>
          </ac:spMkLst>
        </pc:sp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4" creationId="{93BCC8DC-98D1-FA99-93F1-C9ADD7EBB015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5" creationId="{D76585C5-385C-64FD-E74B-71C89A239200}"/>
          </ac:picMkLst>
        </pc:picChg>
        <pc:picChg chg="add mod">
          <ac:chgData name="Sidonie Bellot" userId="f041fed5-3b29-4fbe-b39f-1eb3a2a2735c" providerId="ADAL" clId="{B9C27054-782E-4CE7-AB41-5A708441F3A0}" dt="2023-09-23T16:57:29.224" v="3989" actId="1035"/>
          <ac:picMkLst>
            <pc:docMk/>
            <pc:sldMk cId="3772553975" sldId="439"/>
            <ac:picMk id="7" creationId="{F593889E-4992-80BB-7FF4-401C24584B11}"/>
          </ac:picMkLst>
        </pc:picChg>
      </pc:sldChg>
      <pc:sldChg chg="addSp modSp add mod">
        <pc:chgData name="Sidonie Bellot" userId="f041fed5-3b29-4fbe-b39f-1eb3a2a2735c" providerId="ADAL" clId="{B9C27054-782E-4CE7-AB41-5A708441F3A0}" dt="2023-09-23T16:58:24.378" v="4042" actId="20577"/>
        <pc:sldMkLst>
          <pc:docMk/>
          <pc:sldMk cId="4141035703" sldId="440"/>
        </pc:sldMkLst>
        <pc:spChg chg="mod">
          <ac:chgData name="Sidonie Bellot" userId="f041fed5-3b29-4fbe-b39f-1eb3a2a2735c" providerId="ADAL" clId="{B9C27054-782E-4CE7-AB41-5A708441F3A0}" dt="2023-09-23T16:58:24.378" v="4042" actId="20577"/>
          <ac:spMkLst>
            <pc:docMk/>
            <pc:sldMk cId="4141035703" sldId="440"/>
            <ac:spMk id="2" creationId="{991D6B1B-D9AD-C1F6-BFE2-59950FDDD3CE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3" creationId="{89B5AFAF-1609-A85F-B249-A1A0C52C373B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8" creationId="{150B1818-79F8-9999-C71F-6F3F14569704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19" creationId="{B0C12950-616C-8E7F-0264-D8AF08BE0885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0" creationId="{93B78417-5A46-AB55-2E9B-AFA246B70A06}"/>
          </ac:spMkLst>
        </pc:spChg>
        <pc:spChg chg="add mod">
          <ac:chgData name="Sidonie Bellot" userId="f041fed5-3b29-4fbe-b39f-1eb3a2a2735c" providerId="ADAL" clId="{B9C27054-782E-4CE7-AB41-5A708441F3A0}" dt="2023-09-23T16:47:16.525" v="3905"/>
          <ac:spMkLst>
            <pc:docMk/>
            <pc:sldMk cId="4141035703" sldId="440"/>
            <ac:spMk id="21" creationId="{E2483527-492C-7DEF-C8F7-5DEDB35D59D4}"/>
          </ac:spMkLst>
        </pc:spChg>
        <pc:grpChg chg="add mod">
          <ac:chgData name="Sidonie Bellot" userId="f041fed5-3b29-4fbe-b39f-1eb3a2a2735c" providerId="ADAL" clId="{B9C27054-782E-4CE7-AB41-5A708441F3A0}" dt="2023-09-23T16:47:16.525" v="3905"/>
          <ac:grpSpMkLst>
            <pc:docMk/>
            <pc:sldMk cId="4141035703" sldId="440"/>
            <ac:grpSpMk id="5" creationId="{4A94586D-9F5D-0EDB-66D3-DADCF70C8295}"/>
          </ac:grpSpMkLst>
        </pc:grpChg>
        <pc:picChg chg="add mod">
          <ac:chgData name="Sidonie Bellot" userId="f041fed5-3b29-4fbe-b39f-1eb3a2a2735c" providerId="ADAL" clId="{B9C27054-782E-4CE7-AB41-5A708441F3A0}" dt="2023-09-23T16:47:16.525" v="3905"/>
          <ac:picMkLst>
            <pc:docMk/>
            <pc:sldMk cId="4141035703" sldId="440"/>
            <ac:picMk id="4" creationId="{CE827F79-6E58-24C0-2118-5A4895AB5DBA}"/>
          </ac:picMkLst>
        </pc:pic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6" creationId="{637193C9-86A6-2E61-5D27-65172262F17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7" creationId="{523F34C7-488D-982B-8988-4E4AA055573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8" creationId="{59803048-78CB-F662-6DFD-3F21652F5F6D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9" creationId="{200E74B6-F2BA-E0B9-5241-F16EFF7EA4D6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0" creationId="{84909DDC-BA63-DC19-8939-DEFAD30FA63F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1" creationId="{09A9008E-6E18-6A17-1646-A77B29A74A77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2" creationId="{C9210BF9-E99D-81AD-7F42-049EBFDA53AA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3" creationId="{C4742273-E5C2-D901-473B-AD44D2AFA74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4" creationId="{C7C1BD15-E68D-105E-B9A0-293936BFF4D3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5" creationId="{B0D96BEA-CF66-B83C-B674-52222E5DBB0C}"/>
          </ac:cxnSpMkLst>
        </pc:cxnChg>
        <pc:cxnChg chg="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6" creationId="{8971B187-29E0-D505-8164-81A468AA444F}"/>
          </ac:cxnSpMkLst>
        </pc:cxnChg>
        <pc:cxnChg chg="add mod">
          <ac:chgData name="Sidonie Bellot" userId="f041fed5-3b29-4fbe-b39f-1eb3a2a2735c" providerId="ADAL" clId="{B9C27054-782E-4CE7-AB41-5A708441F3A0}" dt="2023-09-23T16:47:16.525" v="3905"/>
          <ac:cxnSpMkLst>
            <pc:docMk/>
            <pc:sldMk cId="4141035703" sldId="440"/>
            <ac:cxnSpMk id="17" creationId="{97B30E7D-551C-909A-DFCD-BC40CC9CA023}"/>
          </ac:cxnSpMkLst>
        </pc:cxnChg>
      </pc:sldChg>
      <pc:sldChg chg="add">
        <pc:chgData name="Sidonie Bellot" userId="f041fed5-3b29-4fbe-b39f-1eb3a2a2735c" providerId="ADAL" clId="{B9C27054-782E-4CE7-AB41-5A708441F3A0}" dt="2023-09-23T17:05:25.711" v="4216"/>
        <pc:sldMkLst>
          <pc:docMk/>
          <pc:sldMk cId="2758103542" sldId="441"/>
        </pc:sldMkLst>
      </pc:sldChg>
      <pc:sldChg chg="addSp delSp modSp add mod">
        <pc:chgData name="Sidonie Bellot" userId="f041fed5-3b29-4fbe-b39f-1eb3a2a2735c" providerId="ADAL" clId="{B9C27054-782E-4CE7-AB41-5A708441F3A0}" dt="2023-09-23T17:19:19.940" v="4430" actId="1076"/>
        <pc:sldMkLst>
          <pc:docMk/>
          <pc:sldMk cId="151538473" sldId="442"/>
        </pc:sldMkLst>
        <pc:spChg chg="add mod">
          <ac:chgData name="Sidonie Bellot" userId="f041fed5-3b29-4fbe-b39f-1eb3a2a2735c" providerId="ADAL" clId="{B9C27054-782E-4CE7-AB41-5A708441F3A0}" dt="2023-09-23T17:07:37.036" v="4263" actId="208"/>
          <ac:spMkLst>
            <pc:docMk/>
            <pc:sldMk cId="151538473" sldId="442"/>
            <ac:spMk id="5" creationId="{545EE88F-B394-6292-6A64-CF51A1DDA363}"/>
          </ac:spMkLst>
        </pc:spChg>
        <pc:spChg chg="add del mod">
          <ac:chgData name="Sidonie Bellot" userId="f041fed5-3b29-4fbe-b39f-1eb3a2a2735c" providerId="ADAL" clId="{B9C27054-782E-4CE7-AB41-5A708441F3A0}" dt="2023-09-23T17:14:07.538" v="4326" actId="478"/>
          <ac:spMkLst>
            <pc:docMk/>
            <pc:sldMk cId="151538473" sldId="442"/>
            <ac:spMk id="6" creationId="{7FAA84B8-B6FB-E65F-8D12-62CC4D623E3B}"/>
          </ac:spMkLst>
        </pc:spChg>
        <pc:spChg chg="add del mod">
          <ac:chgData name="Sidonie Bellot" userId="f041fed5-3b29-4fbe-b39f-1eb3a2a2735c" providerId="ADAL" clId="{B9C27054-782E-4CE7-AB41-5A708441F3A0}" dt="2023-09-23T17:14:09.806" v="4327" actId="478"/>
          <ac:spMkLst>
            <pc:docMk/>
            <pc:sldMk cId="151538473" sldId="442"/>
            <ac:spMk id="7" creationId="{7B2EF54C-E8B3-6B80-C1CD-069EB9741857}"/>
          </ac:spMkLst>
        </pc:spChg>
        <pc:spChg chg="add del mod">
          <ac:chgData name="Sidonie Bellot" userId="f041fed5-3b29-4fbe-b39f-1eb3a2a2735c" providerId="ADAL" clId="{B9C27054-782E-4CE7-AB41-5A708441F3A0}" dt="2023-09-23T17:14:12.127" v="4328" actId="478"/>
          <ac:spMkLst>
            <pc:docMk/>
            <pc:sldMk cId="151538473" sldId="442"/>
            <ac:spMk id="9" creationId="{FEC1DB2F-B550-C4DD-EFEA-F900C2C5F82F}"/>
          </ac:spMkLst>
        </pc:spChg>
        <pc:spChg chg="add mod">
          <ac:chgData name="Sidonie Bellot" userId="f041fed5-3b29-4fbe-b39f-1eb3a2a2735c" providerId="ADAL" clId="{B9C27054-782E-4CE7-AB41-5A708441F3A0}" dt="2023-09-23T17:08:24.589" v="4285" actId="1076"/>
          <ac:spMkLst>
            <pc:docMk/>
            <pc:sldMk cId="151538473" sldId="442"/>
            <ac:spMk id="10" creationId="{A19F9552-7B1E-004E-5EEA-2C9EC81FBE7C}"/>
          </ac:spMkLst>
        </pc:spChg>
        <pc:spChg chg="add mod">
          <ac:chgData name="Sidonie Bellot" userId="f041fed5-3b29-4fbe-b39f-1eb3a2a2735c" providerId="ADAL" clId="{B9C27054-782E-4CE7-AB41-5A708441F3A0}" dt="2023-09-23T17:19:10.499" v="4429" actId="1076"/>
          <ac:spMkLst>
            <pc:docMk/>
            <pc:sldMk cId="151538473" sldId="442"/>
            <ac:spMk id="11" creationId="{216708F0-55E0-F829-101B-516E52BBAE04}"/>
          </ac:spMkLst>
        </pc:spChg>
        <pc:spChg chg="add del mod">
          <ac:chgData name="Sidonie Bellot" userId="f041fed5-3b29-4fbe-b39f-1eb3a2a2735c" providerId="ADAL" clId="{B9C27054-782E-4CE7-AB41-5A708441F3A0}" dt="2023-09-23T17:14:55.851" v="4331" actId="478"/>
          <ac:spMkLst>
            <pc:docMk/>
            <pc:sldMk cId="151538473" sldId="442"/>
            <ac:spMk id="12" creationId="{D16BBC78-AE42-C5FD-5F6B-0AF3E24AC492}"/>
          </ac:spMkLst>
        </pc:spChg>
        <pc:spChg chg="add mod">
          <ac:chgData name="Sidonie Bellot" userId="f041fed5-3b29-4fbe-b39f-1eb3a2a2735c" providerId="ADAL" clId="{B9C27054-782E-4CE7-AB41-5A708441F3A0}" dt="2023-09-23T17:15:47.613" v="4344" actId="1076"/>
          <ac:spMkLst>
            <pc:docMk/>
            <pc:sldMk cId="151538473" sldId="442"/>
            <ac:spMk id="13" creationId="{424AAEB6-1D1E-2A40-88AC-58CAFC4E2C6D}"/>
          </ac:spMkLst>
        </pc:spChg>
        <pc:spChg chg="add del mod">
          <ac:chgData name="Sidonie Bellot" userId="f041fed5-3b29-4fbe-b39f-1eb3a2a2735c" providerId="ADAL" clId="{B9C27054-782E-4CE7-AB41-5A708441F3A0}" dt="2023-09-23T17:18:18.617" v="4418" actId="478"/>
          <ac:spMkLst>
            <pc:docMk/>
            <pc:sldMk cId="151538473" sldId="442"/>
            <ac:spMk id="14" creationId="{69C1EFEC-C97B-7DF3-CB4D-DF299429EE34}"/>
          </ac:spMkLst>
        </pc:spChg>
        <pc:spChg chg="add del mod">
          <ac:chgData name="Sidonie Bellot" userId="f041fed5-3b29-4fbe-b39f-1eb3a2a2735c" providerId="ADAL" clId="{B9C27054-782E-4CE7-AB41-5A708441F3A0}" dt="2023-09-23T17:16:29.831" v="4360" actId="478"/>
          <ac:spMkLst>
            <pc:docMk/>
            <pc:sldMk cId="151538473" sldId="442"/>
            <ac:spMk id="15" creationId="{40FD5D5B-9110-89FC-02B5-2B6242CB5254}"/>
          </ac:spMkLst>
        </pc:sp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7" creationId="{006128E0-5389-240F-6974-A16B01BC55C5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8" creationId="{347E87CF-E0D2-3323-009C-4837DC468570}"/>
          </ac:picMkLst>
        </pc:picChg>
        <pc:picChg chg="add del mod">
          <ac:chgData name="Sidonie Bellot" userId="f041fed5-3b29-4fbe-b39f-1eb3a2a2735c" providerId="ADAL" clId="{B9C27054-782E-4CE7-AB41-5A708441F3A0}" dt="2023-09-23T17:18:45.802" v="4423" actId="478"/>
          <ac:picMkLst>
            <pc:docMk/>
            <pc:sldMk cId="151538473" sldId="442"/>
            <ac:picMk id="19" creationId="{C7D35119-8462-BBC7-DA59-1E39FA7CF4E0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0" creationId="{CE392BF0-10AE-5CF0-F55C-51FB0AA4240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1" creationId="{9B6A65F0-0905-5A23-D43D-0AB837C849FF}"/>
          </ac:picMkLst>
        </pc:picChg>
        <pc:picChg chg="add mod">
          <ac:chgData name="Sidonie Bellot" userId="f041fed5-3b29-4fbe-b39f-1eb3a2a2735c" providerId="ADAL" clId="{B9C27054-782E-4CE7-AB41-5A708441F3A0}" dt="2023-09-23T17:19:19.940" v="4430" actId="1076"/>
          <ac:picMkLst>
            <pc:docMk/>
            <pc:sldMk cId="151538473" sldId="442"/>
            <ac:picMk id="22" creationId="{F96CD1EA-BB1B-D6A6-7DA0-0062ABB10D0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3" creationId="{E3F35AE0-FEDB-BA19-F51F-11357E60F643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4" creationId="{D4813FBA-E4B8-DB66-0D4B-EC0EF7BA8C40}"/>
          </ac:picMkLst>
        </pc:picChg>
        <pc:picChg chg="add mod">
          <ac:chgData name="Sidonie Bellot" userId="f041fed5-3b29-4fbe-b39f-1eb3a2a2735c" providerId="ADAL" clId="{B9C27054-782E-4CE7-AB41-5A708441F3A0}" dt="2023-09-23T17:18:53.967" v="4425" actId="1076"/>
          <ac:picMkLst>
            <pc:docMk/>
            <pc:sldMk cId="151538473" sldId="442"/>
            <ac:picMk id="25" creationId="{AF9AEE27-1D42-D723-2952-C70E7E38E411}"/>
          </ac:picMkLst>
        </pc:picChg>
      </pc:sldChg>
      <pc:sldChg chg="addSp delSp modSp new mod setBg">
        <pc:chgData name="Sidonie Bellot" userId="f041fed5-3b29-4fbe-b39f-1eb3a2a2735c" providerId="ADAL" clId="{B9C27054-782E-4CE7-AB41-5A708441F3A0}" dt="2023-09-23T19:42:31.928" v="5467" actId="1076"/>
        <pc:sldMkLst>
          <pc:docMk/>
          <pc:sldMk cId="2414431457" sldId="443"/>
        </pc:sldMkLst>
        <pc:spChg chg="add del mod">
          <ac:chgData name="Sidonie Bellot" userId="f041fed5-3b29-4fbe-b39f-1eb3a2a2735c" providerId="ADAL" clId="{B9C27054-782E-4CE7-AB41-5A708441F3A0}" dt="2023-09-23T19:35:02.157" v="5234" actId="478"/>
          <ac:spMkLst>
            <pc:docMk/>
            <pc:sldMk cId="2414431457" sldId="443"/>
            <ac:spMk id="2" creationId="{52F1E5E3-B7A8-560D-3D55-D45081DE3542}"/>
          </ac:spMkLst>
        </pc:spChg>
        <pc:spChg chg="add del">
          <ac:chgData name="Sidonie Bellot" userId="f041fed5-3b29-4fbe-b39f-1eb3a2a2735c" providerId="ADAL" clId="{B9C27054-782E-4CE7-AB41-5A708441F3A0}" dt="2023-09-23T19:38:52.267" v="5413" actId="478"/>
          <ac:spMkLst>
            <pc:docMk/>
            <pc:sldMk cId="2414431457" sldId="443"/>
            <ac:spMk id="4" creationId="{C13FF6AB-0F51-F4CC-9D27-DE81CBAA3E27}"/>
          </ac:spMkLst>
        </pc:spChg>
        <pc:spChg chg="add del mod">
          <ac:chgData name="Sidonie Bellot" userId="f041fed5-3b29-4fbe-b39f-1eb3a2a2735c" providerId="ADAL" clId="{B9C27054-782E-4CE7-AB41-5A708441F3A0}" dt="2023-09-23T19:38:55.123" v="5414" actId="478"/>
          <ac:spMkLst>
            <pc:docMk/>
            <pc:sldMk cId="2414431457" sldId="443"/>
            <ac:spMk id="6" creationId="{8BE2EC3D-488B-E190-E3D7-ABE63D535B66}"/>
          </ac:spMkLst>
        </pc:spChg>
        <pc:spChg chg="add mod">
          <ac:chgData name="Sidonie Bellot" userId="f041fed5-3b29-4fbe-b39f-1eb3a2a2735c" providerId="ADAL" clId="{B9C27054-782E-4CE7-AB41-5A708441F3A0}" dt="2023-09-23T19:42:31.928" v="5467" actId="1076"/>
          <ac:spMkLst>
            <pc:docMk/>
            <pc:sldMk cId="2414431457" sldId="443"/>
            <ac:spMk id="7" creationId="{459B0650-E114-5295-1F6D-C87A0D4334C5}"/>
          </ac:spMkLst>
        </pc:spChg>
        <pc:spChg chg="add mod">
          <ac:chgData name="Sidonie Bellot" userId="f041fed5-3b29-4fbe-b39f-1eb3a2a2735c" providerId="ADAL" clId="{B9C27054-782E-4CE7-AB41-5A708441F3A0}" dt="2023-09-23T19:39:31.536" v="5435" actId="1076"/>
          <ac:spMkLst>
            <pc:docMk/>
            <pc:sldMk cId="2414431457" sldId="443"/>
            <ac:spMk id="8" creationId="{EA47D204-961E-733B-F852-5B3CD4D243BC}"/>
          </ac:spMkLst>
        </pc:spChg>
        <pc:spChg chg="add mod">
          <ac:chgData name="Sidonie Bellot" userId="f041fed5-3b29-4fbe-b39f-1eb3a2a2735c" providerId="ADAL" clId="{B9C27054-782E-4CE7-AB41-5A708441F3A0}" dt="2023-09-23T19:39:36.018" v="5436" actId="1076"/>
          <ac:spMkLst>
            <pc:docMk/>
            <pc:sldMk cId="2414431457" sldId="443"/>
            <ac:spMk id="9" creationId="{B8C3A6B4-DFF3-A4B4-BD42-DA3B7250E471}"/>
          </ac:spMkLst>
        </pc:spChg>
        <pc:spChg chg="add del mod">
          <ac:chgData name="Sidonie Bellot" userId="f041fed5-3b29-4fbe-b39f-1eb3a2a2735c" providerId="ADAL" clId="{B9C27054-782E-4CE7-AB41-5A708441F3A0}" dt="2023-09-23T19:39:11.737" v="5430" actId="478"/>
          <ac:spMkLst>
            <pc:docMk/>
            <pc:sldMk cId="2414431457" sldId="443"/>
            <ac:spMk id="10" creationId="{6094F8CA-A028-34D4-79BE-93E041A7E6E1}"/>
          </ac:spMkLst>
        </pc:spChg>
        <pc:grpChg chg="add del mod">
          <ac:chgData name="Sidonie Bellot" userId="f041fed5-3b29-4fbe-b39f-1eb3a2a2735c" providerId="ADAL" clId="{B9C27054-782E-4CE7-AB41-5A708441F3A0}" dt="2023-09-23T19:40:12.379" v="5442" actId="165"/>
          <ac:grpSpMkLst>
            <pc:docMk/>
            <pc:sldMk cId="2414431457" sldId="443"/>
            <ac:grpSpMk id="11" creationId="{D5F693C1-776A-6899-3CBF-B1D1661E6205}"/>
          </ac:grpSpMkLst>
        </pc:grpChg>
        <pc:picChg chg="mod topLvl modCrop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2" creationId="{960E4FA1-0DD4-0A39-6C9B-4B09D236136F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3" creationId="{CE0ABCA4-C7DF-4CBB-2AE5-FC77C50245F8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4" creationId="{4C37D7C8-1F0A-24E8-E350-4E5AE1EF10DA}"/>
          </ac:picMkLst>
        </pc:picChg>
        <pc:picChg chg="mod topLvl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5" creationId="{E0FBD3CE-7BF8-583E-2B59-65B9F4EF6002}"/>
          </ac:picMkLst>
        </pc:picChg>
        <pc:picChg chg="add mod">
          <ac:chgData name="Sidonie Bellot" userId="f041fed5-3b29-4fbe-b39f-1eb3a2a2735c" providerId="ADAL" clId="{B9C27054-782E-4CE7-AB41-5A708441F3A0}" dt="2023-09-23T19:42:28.581" v="5466" actId="1076"/>
          <ac:picMkLst>
            <pc:docMk/>
            <pc:sldMk cId="2414431457" sldId="443"/>
            <ac:picMk id="16" creationId="{11347188-ABDC-B8F0-92D6-B8A53DF85034}"/>
          </ac:picMkLst>
        </pc:picChg>
      </pc:sldChg>
      <pc:sldChg chg="modSp add mod">
        <pc:chgData name="Sidonie Bellot" userId="f041fed5-3b29-4fbe-b39f-1eb3a2a2735c" providerId="ADAL" clId="{B9C27054-782E-4CE7-AB41-5A708441F3A0}" dt="2023-09-23T19:06:56.336" v="4931" actId="20577"/>
        <pc:sldMkLst>
          <pc:docMk/>
          <pc:sldMk cId="3645330387" sldId="444"/>
        </pc:sldMkLst>
        <pc:spChg chg="mod">
          <ac:chgData name="Sidonie Bellot" userId="f041fed5-3b29-4fbe-b39f-1eb3a2a2735c" providerId="ADAL" clId="{B9C27054-782E-4CE7-AB41-5A708441F3A0}" dt="2023-09-23T19:06:56.336" v="4931" actId="20577"/>
          <ac:spMkLst>
            <pc:docMk/>
            <pc:sldMk cId="3645330387" sldId="444"/>
            <ac:spMk id="2" creationId="{52F1E5E3-B7A8-560D-3D55-D45081DE3542}"/>
          </ac:spMkLst>
        </pc:spChg>
      </pc:sldChg>
      <pc:sldChg chg="addSp modSp new del mod">
        <pc:chgData name="Sidonie Bellot" userId="f041fed5-3b29-4fbe-b39f-1eb3a2a2735c" providerId="ADAL" clId="{B9C27054-782E-4CE7-AB41-5A708441F3A0}" dt="2023-09-23T19:07:21.007" v="4947" actId="47"/>
        <pc:sldMkLst>
          <pc:docMk/>
          <pc:sldMk cId="2527854260" sldId="445"/>
        </pc:sldMkLst>
        <pc:spChg chg="add mod">
          <ac:chgData name="Sidonie Bellot" userId="f041fed5-3b29-4fbe-b39f-1eb3a2a2735c" providerId="ADAL" clId="{B9C27054-782E-4CE7-AB41-5A708441F3A0}" dt="2023-09-23T19:07:17.759" v="4946" actId="20577"/>
          <ac:spMkLst>
            <pc:docMk/>
            <pc:sldMk cId="2527854260" sldId="445"/>
            <ac:spMk id="2" creationId="{F3A6D2CA-719E-6E9D-4E21-3AE63C9CA642}"/>
          </ac:spMkLst>
        </pc:spChg>
      </pc:sldChg>
      <pc:sldChg chg="addSp modSp new mod setBg">
        <pc:chgData name="Sidonie Bellot" userId="f041fed5-3b29-4fbe-b39f-1eb3a2a2735c" providerId="ADAL" clId="{B9C27054-782E-4CE7-AB41-5A708441F3A0}" dt="2023-09-23T19:32:44.736" v="5230" actId="20577"/>
        <pc:sldMkLst>
          <pc:docMk/>
          <pc:sldMk cId="3767505467" sldId="445"/>
        </pc:sldMkLst>
        <pc:spChg chg="add mod">
          <ac:chgData name="Sidonie Bellot" userId="f041fed5-3b29-4fbe-b39f-1eb3a2a2735c" providerId="ADAL" clId="{B9C27054-782E-4CE7-AB41-5A708441F3A0}" dt="2023-09-23T19:32:44.736" v="5230" actId="20577"/>
          <ac:spMkLst>
            <pc:docMk/>
            <pc:sldMk cId="3767505467" sldId="445"/>
            <ac:spMk id="3" creationId="{9555DBE0-5779-AD28-596F-107F693E1725}"/>
          </ac:spMkLst>
        </pc:spChg>
      </pc:sldChg>
      <pc:sldChg chg="add">
        <pc:chgData name="Sidonie Bellot" userId="f041fed5-3b29-4fbe-b39f-1eb3a2a2735c" providerId="ADAL" clId="{B9C27054-782E-4CE7-AB41-5A708441F3A0}" dt="2023-09-23T19:34:44.002" v="5233"/>
        <pc:sldMkLst>
          <pc:docMk/>
          <pc:sldMk cId="1358210876" sldId="4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70196-77A4-439E-8E58-A3A7ED6E87C7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8E769-E486-407C-BCFC-9B584C609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758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D6BA-B88C-908D-D223-FBC4911E3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92573-FEF2-2BFC-BC4C-ECE1CE3A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C6632-2B49-3FBB-F01E-9DF47EA6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925EC-0701-381F-F9CF-326EA921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31F5-EE2B-0A87-32FD-84968943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52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43FB-E9C2-432B-3A12-87254681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DE8F1-9755-E244-96FE-33E5402C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5B9A-465B-AFCB-2A4A-D61ACFE2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7CE22-8C91-B042-1E89-D54F6C50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67A66-0B40-CECF-DE04-9B38BD9C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57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19FF7-0117-B28D-DB00-E58F810C2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6FA01-821D-59DE-D30B-DDDBDCC0E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CBC16-6158-D23A-C85B-02A925F5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552A3-68CA-6DBC-166C-866EC6CD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65136-8D83-2ACD-4786-3304A2FE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86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FC2A-E372-3352-3833-1E27FE2A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5C246-3F09-E245-238A-74D43A317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7BFE-3845-FE45-E0A1-876A85A3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B636B-D9C2-BA4B-61FB-53CEEB70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D6F01-7582-E216-4DE9-88419266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48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60A8-9ED7-9035-9E2D-4DB9CA8D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23F05-9E43-6FF8-57D6-7A7F9EA9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54665-E933-E97B-8442-C27B05CB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49BE-B149-763A-3D3D-8AC49082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44342-EAC3-BD0A-4E56-42216851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82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6A3C-358C-CD43-1372-2D6C46C1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FFB7-B953-5BBB-D0CF-12AFE3C57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08F7-6DE9-A871-4120-C13DF0F13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F5939-10F2-E227-5AFC-F58811CA5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AC76B-AF7F-B392-03F3-9480437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ACCF6-73A9-DAFF-0356-8E75599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02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5AC8-F912-6EF8-CA8A-EA906D5C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07CD-8F8D-8B4B-DFF0-913F77BDC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1BC72-4073-F4CA-4E58-9DFBABEDC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734BC-6C8C-2D8A-E657-FDC68F5C1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9615C-3B6A-9567-5AA3-7CE6975F3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DE536-E77F-34AB-730B-B9534944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AD6F2-26E5-BE6E-38E8-4E49FA3B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F517A-D6B7-E579-5AB4-02E9D088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4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2F1-6AEE-61A3-7E1F-1BFAA1F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22388-324C-43AA-FD34-51A48D19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C07CE-DD33-F9BE-B109-CB0F66E2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D61AA-38C7-3030-49BE-8FF288D1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1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74838-32DC-D68D-A230-EDFC9D70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832C4-BF36-557F-4B48-DD187F42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6940-A823-976B-BF47-1C6754B6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1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2BF7-6828-957C-D296-09C16DF6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43F6-D4C8-C624-D187-60A567BB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186A-C7F5-7EF5-D8A0-EB62253AD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C89EA-71EE-FC66-167A-EEE91037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61E6D-A92A-B117-BD04-0DC3969A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00D37-0932-2711-05FF-9DD3AD6B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68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BBD-EB5E-69DF-5EE4-CE4A0F72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4396-4622-22C9-98F0-979A5DB06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E080B-B567-98DE-A30E-A958CC233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BD0BE-741B-44B3-EDA5-B7A487A6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27532-AFFC-7588-4D5E-22263B20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9217D-6C54-FD4F-4BAD-1C48DA2D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9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D75AC-57E2-C7C5-E0E1-0C0A1FFF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AC7-5DC3-939D-724F-8C56CE0F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DBD1-772D-BF87-3972-5253EC633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752E3-58DD-4A63-A214-F4151D889295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ABCC-3480-3956-5C31-E1A8D9BA7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5BAD-BFF8-FF43-A6F3-683F41011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C590-A8DB-412E-96E4-449DAFAFE8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6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ssmatters/HybPiper/wiki/Tutoria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mossmatters/HybPiper/wiki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mossmatters/HybPiper/wiki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D2429-C91E-0A85-000C-61C89ABABB2E}"/>
              </a:ext>
            </a:extLst>
          </p:cNvPr>
          <p:cNvSpPr txBox="1"/>
          <p:nvPr/>
        </p:nvSpPr>
        <p:spPr>
          <a:xfrm>
            <a:off x="0" y="36059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1C07A-8C28-DD83-2805-32EB0E6274D4}"/>
              </a:ext>
            </a:extLst>
          </p:cNvPr>
          <p:cNvSpPr txBox="1"/>
          <p:nvPr/>
        </p:nvSpPr>
        <p:spPr>
          <a:xfrm>
            <a:off x="1673513" y="1569928"/>
            <a:ext cx="88449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Intro to </a:t>
            </a:r>
            <a:r>
              <a:rPr lang="en-GB" sz="2800" dirty="0" err="1">
                <a:solidFill>
                  <a:schemeClr val="accent1"/>
                </a:solidFill>
                <a:latin typeface="Arial Nova Light" panose="020B0304020202020204" pitchFamily="34" charset="0"/>
              </a:rPr>
              <a:t>phylogenomics</a:t>
            </a:r>
            <a:endParaRPr lang="en-GB" sz="2800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Installation of </a:t>
            </a:r>
            <a:r>
              <a:rPr lang="en-GB" sz="2800" dirty="0" err="1">
                <a:solidFill>
                  <a:schemeClr val="accent1"/>
                </a:solidFill>
                <a:latin typeface="Arial Nova Light" panose="020B0304020202020204" pitchFamily="34" charset="0"/>
              </a:rPr>
              <a:t>hybpiper</a:t>
            </a:r>
            <a:r>
              <a:rPr lang="en-GB" sz="2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 and phylogenetics software</a:t>
            </a:r>
          </a:p>
          <a:p>
            <a:r>
              <a:rPr lang="en-GB" sz="2800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Coffee 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accent1"/>
                </a:solidFill>
                <a:latin typeface="Arial Nova Light" panose="020B0304020202020204" pitchFamily="34" charset="0"/>
              </a:rPr>
              <a:t>Hybpiper</a:t>
            </a:r>
            <a:r>
              <a:rPr lang="en-GB" sz="2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 tutorial</a:t>
            </a:r>
          </a:p>
          <a:p>
            <a:r>
              <a:rPr lang="en-GB" sz="2800" i="1" dirty="0">
                <a:solidFill>
                  <a:schemeClr val="accent2"/>
                </a:solidFill>
                <a:latin typeface="Arial Nova Light" panose="020B0304020202020204" pitchFamily="34" charset="0"/>
              </a:rPr>
              <a:t>Lunch break</a:t>
            </a:r>
            <a:endParaRPr lang="en-GB" sz="2800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  <a:latin typeface="Arial Nova Light" panose="020B0304020202020204" pitchFamily="34" charset="0"/>
              </a:rPr>
              <a:t>Alignments, gene trees and species tree</a:t>
            </a:r>
          </a:p>
        </p:txBody>
      </p:sp>
    </p:spTree>
    <p:extLst>
      <p:ext uri="{BB962C8B-B14F-4D97-AF65-F5344CB8AC3E}">
        <p14:creationId xmlns:p14="http://schemas.microsoft.com/office/powerpoint/2010/main" val="418175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5247F-B648-7D3D-6920-1C1757546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F27540-FFF7-8619-972E-84EC4E34AA16}"/>
              </a:ext>
            </a:extLst>
          </p:cNvPr>
          <p:cNvSpPr txBox="1"/>
          <p:nvPr/>
        </p:nvSpPr>
        <p:spPr>
          <a:xfrm>
            <a:off x="0" y="36059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Let’s follow the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Hybpiper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tutorial to assemble genes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B08C0-AAD3-692D-EBAB-A4CD9B68AA7C}"/>
              </a:ext>
            </a:extLst>
          </p:cNvPr>
          <p:cNvSpPr txBox="1"/>
          <p:nvPr/>
        </p:nvSpPr>
        <p:spPr>
          <a:xfrm>
            <a:off x="3409468" y="23145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  <a:hlinkClick r:id="rId2"/>
              </a:rPr>
              <a:t>https://github.com/mossmatters/HybPiper/wiki</a:t>
            </a:r>
            <a:r>
              <a:rPr lang="en-GB">
                <a:solidFill>
                  <a:schemeClr val="accent2"/>
                </a:solidFill>
                <a:latin typeface="Arial Nova Light" panose="020B0304020202020204" pitchFamily="34" charset="0"/>
                <a:hlinkClick r:id="rId2"/>
              </a:rPr>
              <a:t>/Tutorial</a:t>
            </a:r>
            <a:endParaRPr lang="en-GB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8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042A2-7432-5237-2F16-D638D5576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94" t="30853" r="21774" b="44961"/>
          <a:stretch/>
        </p:blipFill>
        <p:spPr>
          <a:xfrm>
            <a:off x="7063148" y="6"/>
            <a:ext cx="4292423" cy="458642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1C990C7-97D9-665D-618A-16F856B16699}"/>
              </a:ext>
            </a:extLst>
          </p:cNvPr>
          <p:cNvSpPr/>
          <p:nvPr/>
        </p:nvSpPr>
        <p:spPr>
          <a:xfrm>
            <a:off x="1335000" y="595012"/>
            <a:ext cx="5151296" cy="2836684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CB5A15E-2B41-2D70-2AC6-28E6C8A8BA06}"/>
              </a:ext>
            </a:extLst>
          </p:cNvPr>
          <p:cNvSpPr/>
          <p:nvPr/>
        </p:nvSpPr>
        <p:spPr>
          <a:xfrm rot="6654608">
            <a:off x="6257608" y="1464746"/>
            <a:ext cx="624812" cy="1168462"/>
          </a:xfrm>
          <a:prstGeom prst="triangle">
            <a:avLst>
              <a:gd name="adj" fmla="val 58036"/>
            </a:avLst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BB695-E75E-E590-86F2-9D9E5A4CD427}"/>
              </a:ext>
            </a:extLst>
          </p:cNvPr>
          <p:cNvSpPr txBox="1"/>
          <p:nvPr/>
        </p:nvSpPr>
        <p:spPr>
          <a:xfrm>
            <a:off x="1504951" y="1429180"/>
            <a:ext cx="4697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rial Nova Light" panose="020B0304020202020204" pitchFamily="34" charset="0"/>
              </a:rPr>
              <a:t> </a:t>
            </a:r>
            <a:r>
              <a:rPr lang="en-GB" sz="5400" dirty="0" err="1">
                <a:latin typeface="Arial Nova Light" panose="020B0304020202020204" pitchFamily="34" charset="0"/>
              </a:rPr>
              <a:t>Makan</a:t>
            </a:r>
            <a:r>
              <a:rPr lang="en-GB" sz="5400" dirty="0">
                <a:latin typeface="Arial Nova Light" panose="020B0304020202020204" pitchFamily="34" charset="0"/>
              </a:rPr>
              <a:t> Siang 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FD2C5-2EA1-F7AD-2C0C-21B98EC48DEB}"/>
              </a:ext>
            </a:extLst>
          </p:cNvPr>
          <p:cNvSpPr/>
          <p:nvPr/>
        </p:nvSpPr>
        <p:spPr>
          <a:xfrm>
            <a:off x="6847367" y="3785191"/>
            <a:ext cx="765545" cy="52348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6CEE8-42AB-8B7D-FF18-4C9D6623D027}"/>
              </a:ext>
            </a:extLst>
          </p:cNvPr>
          <p:cNvSpPr/>
          <p:nvPr/>
        </p:nvSpPr>
        <p:spPr>
          <a:xfrm rot="17449913">
            <a:off x="7623219" y="3446748"/>
            <a:ext cx="765545" cy="523487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2076C8-07FF-834B-3E51-EB2A300C9503}"/>
              </a:ext>
            </a:extLst>
          </p:cNvPr>
          <p:cNvSpPr/>
          <p:nvPr/>
        </p:nvSpPr>
        <p:spPr>
          <a:xfrm rot="17449913">
            <a:off x="7092078" y="4463561"/>
            <a:ext cx="765545" cy="5234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Pizza with solid fill">
            <a:extLst>
              <a:ext uri="{FF2B5EF4-FFF2-40B4-BE49-F238E27FC236}">
                <a16:creationId xmlns:a16="http://schemas.microsoft.com/office/drawing/2014/main" id="{D4CB54C9-3D07-BEDA-551A-9E6184259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55582">
            <a:off x="5843398" y="2218263"/>
            <a:ext cx="3533636" cy="35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D2429-C91E-0A85-000C-61C89ABABB2E}"/>
              </a:ext>
            </a:extLst>
          </p:cNvPr>
          <p:cNvSpPr txBox="1"/>
          <p:nvPr/>
        </p:nvSpPr>
        <p:spPr>
          <a:xfrm>
            <a:off x="0" y="36059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From gene sequences to gene trees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B2871-E66D-939A-9455-345D4E37589B}"/>
              </a:ext>
            </a:extLst>
          </p:cNvPr>
          <p:cNvSpPr txBox="1"/>
          <p:nvPr/>
        </p:nvSpPr>
        <p:spPr>
          <a:xfrm>
            <a:off x="871537" y="1284178"/>
            <a:ext cx="1044892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</a:rPr>
              <a:t>For each gene, combine the sequences of </a:t>
            </a:r>
            <a:r>
              <a:rPr lang="en-GB" sz="20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multiple samples in one file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000" dirty="0" err="1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supercontig</a:t>
            </a: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files, or CDS files, or intron files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GB" sz="2000" dirty="0">
              <a:solidFill>
                <a:srgbClr val="FFF2CC"/>
              </a:solidFill>
              <a:latin typeface="Arial Nova Light" panose="020B03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For each gene, align the sequences using MAFFT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000" dirty="0">
                <a:solidFill>
                  <a:schemeClr val="accent2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Multiple sequence alignments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GB" sz="2000" dirty="0">
              <a:solidFill>
                <a:srgbClr val="FFF2CC"/>
              </a:solidFill>
              <a:latin typeface="Arial Nova Light" panose="020B03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For each alignment, remove ambiguous sites (</a:t>
            </a:r>
            <a:r>
              <a:rPr lang="en-GB" sz="2000" dirty="0" err="1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optrimAl</a:t>
            </a: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), ambiguous sequences (</a:t>
            </a:r>
            <a:r>
              <a:rPr lang="en-GB" sz="2000" dirty="0" err="1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CIAlign</a:t>
            </a: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),</a:t>
            </a:r>
          </a:p>
          <a:p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ambiguous sequence stretches (TAPER), and again ambiguous/</a:t>
            </a:r>
            <a:r>
              <a:rPr lang="en-GB" sz="2000" dirty="0" err="1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gappy</a:t>
            </a: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sites (</a:t>
            </a:r>
            <a:r>
              <a:rPr lang="en-GB" sz="2000" dirty="0" err="1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optrimAl</a:t>
            </a: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)</a:t>
            </a:r>
          </a:p>
          <a:p>
            <a:r>
              <a:rPr lang="en-GB" sz="2000" dirty="0">
                <a:solidFill>
                  <a:schemeClr val="accent2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Clean alignments</a:t>
            </a:r>
          </a:p>
          <a:p>
            <a:endParaRPr lang="en-GB" sz="2000" dirty="0">
              <a:solidFill>
                <a:srgbClr val="FFF2CC"/>
              </a:solidFill>
              <a:latin typeface="Arial Nova Light" panose="020B03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For each clean alignment, find an appropriate nucleotide substitution model, and make a gene tree with bootstrap support values using </a:t>
            </a:r>
            <a:r>
              <a:rPr lang="en-GB" sz="2000" dirty="0" err="1">
                <a:solidFill>
                  <a:srgbClr val="FFF2CC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IQtree</a:t>
            </a:r>
            <a:endParaRPr lang="en-GB" sz="20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sz="2000" dirty="0">
                <a:solidFill>
                  <a:schemeClr val="accent2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Gene trees with bootstrap support</a:t>
            </a:r>
            <a:endParaRPr lang="en-GB" sz="20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endParaRPr lang="en-GB" sz="20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2CC"/>
                </a:solidFill>
                <a:latin typeface="Arial Nova Light" panose="020B0304020202020204" pitchFamily="34" charset="0"/>
              </a:rPr>
              <a:t>Estimate a species tree based on the gene trees using ASTRAL, and root it using </a:t>
            </a:r>
            <a:r>
              <a:rPr lang="en-GB" sz="2000" dirty="0" err="1">
                <a:solidFill>
                  <a:srgbClr val="FFF2CC"/>
                </a:solidFill>
                <a:latin typeface="Arial Nova Light" panose="020B0304020202020204" pitchFamily="34" charset="0"/>
              </a:rPr>
              <a:t>phyx</a:t>
            </a:r>
            <a:endParaRPr lang="en-GB" sz="2000" dirty="0">
              <a:solidFill>
                <a:srgbClr val="FFF2CC"/>
              </a:solidFill>
              <a:latin typeface="Arial Nova Light" panose="020B0304020202020204" pitchFamily="34" charset="0"/>
            </a:endParaRPr>
          </a:p>
          <a:p>
            <a:r>
              <a:rPr lang="en-GB" sz="2000" dirty="0">
                <a:solidFill>
                  <a:schemeClr val="accent2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Rooted species tree with local posterior probabilities</a:t>
            </a:r>
            <a:endParaRPr lang="en-GB" sz="20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83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251A1-7F9D-1727-55E2-4CA5BB9A0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" t="5160" r="39032" b="32904"/>
          <a:stretch/>
        </p:blipFill>
        <p:spPr>
          <a:xfrm>
            <a:off x="324466" y="265474"/>
            <a:ext cx="4734961" cy="2753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C1F12-C9CB-C5B7-3A62-2C65D3674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5" t="25376" r="51129" b="18710"/>
          <a:stretch/>
        </p:blipFill>
        <p:spPr>
          <a:xfrm>
            <a:off x="3185654" y="2340080"/>
            <a:ext cx="4139380" cy="3011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DD186-E419-43FA-7096-F51A41D18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32" t="20833" r="46651" b="41250"/>
          <a:stretch/>
        </p:blipFill>
        <p:spPr>
          <a:xfrm>
            <a:off x="7325034" y="3320848"/>
            <a:ext cx="4438342" cy="32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3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F861B6-97C2-2F68-8889-57B22B5D4A33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Multiple sequence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00ED6-B13D-9DFB-ABA4-32F3C1B40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" t="5755" r="3290" b="41052"/>
          <a:stretch/>
        </p:blipFill>
        <p:spPr>
          <a:xfrm>
            <a:off x="1912821" y="889746"/>
            <a:ext cx="8366358" cy="2607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94BE25-2D03-AB07-D32A-21A68FCD1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2" t="20556" r="3290" b="42500"/>
          <a:stretch/>
        </p:blipFill>
        <p:spPr>
          <a:xfrm>
            <a:off x="3294314" y="3497353"/>
            <a:ext cx="6984865" cy="1811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CF970B-DEF1-0888-64CB-F225BE746F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32" t="20556" r="3290" b="48490"/>
          <a:stretch/>
        </p:blipFill>
        <p:spPr>
          <a:xfrm>
            <a:off x="3294313" y="5308430"/>
            <a:ext cx="6984865" cy="15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66487-D542-1F64-DE45-B85529B20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0650" r="12700" b="6282"/>
          <a:stretch/>
        </p:blipFill>
        <p:spPr>
          <a:xfrm>
            <a:off x="1495425" y="990599"/>
            <a:ext cx="8915400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861B6-97C2-2F68-8889-57B22B5D4A33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Alignment cleaning &amp;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022CB-E206-19B0-EA84-FD4FA9FF9951}"/>
              </a:ext>
            </a:extLst>
          </p:cNvPr>
          <p:cNvSpPr txBox="1"/>
          <p:nvPr/>
        </p:nvSpPr>
        <p:spPr>
          <a:xfrm>
            <a:off x="76200" y="6550223"/>
            <a:ext cx="448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Tumescheit</a:t>
            </a:r>
            <a:r>
              <a:rPr lang="en-GB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, Firth &amp; Brown, </a:t>
            </a:r>
            <a:r>
              <a:rPr lang="en-GB" sz="14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PeerJ</a:t>
            </a:r>
            <a:r>
              <a:rPr lang="en-GB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, 2022: </a:t>
            </a:r>
            <a:r>
              <a:rPr lang="en-GB" sz="14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CIAlign</a:t>
            </a:r>
            <a:endParaRPr lang="en-GB" sz="14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14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F861B6-97C2-2F68-8889-57B22B5D4A33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Day 6 - Let’s make sure we are ready for the final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D76E2-FC62-567A-A243-B39F9B3C0717}"/>
              </a:ext>
            </a:extLst>
          </p:cNvPr>
          <p:cNvSpPr txBox="1"/>
          <p:nvPr/>
        </p:nvSpPr>
        <p:spPr>
          <a:xfrm>
            <a:off x="2628899" y="2132242"/>
            <a:ext cx="66675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We need:</a:t>
            </a:r>
          </a:p>
          <a:p>
            <a:pPr algn="ctr"/>
            <a:endParaRPr lang="en-GB" sz="28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IQtree</a:t>
            </a:r>
            <a:endParaRPr lang="en-GB" sz="28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ASTRAL (preferably weighted ASTRAL)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R (ideally with RStudio)</a:t>
            </a:r>
          </a:p>
        </p:txBody>
      </p:sp>
    </p:spTree>
    <p:extLst>
      <p:ext uri="{BB962C8B-B14F-4D97-AF65-F5344CB8AC3E}">
        <p14:creationId xmlns:p14="http://schemas.microsoft.com/office/powerpoint/2010/main" val="243090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F861B6-97C2-2F68-8889-57B22B5D4A33}"/>
              </a:ext>
            </a:extLst>
          </p:cNvPr>
          <p:cNvSpPr txBox="1"/>
          <p:nvPr/>
        </p:nvSpPr>
        <p:spPr>
          <a:xfrm>
            <a:off x="0" y="37011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Models of nucleotide substitution</a:t>
            </a:r>
          </a:p>
        </p:txBody>
      </p:sp>
      <p:pic>
        <p:nvPicPr>
          <p:cNvPr id="6" name="Picture 5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E422FA4C-65F4-2211-BA31-192D7C888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81" y="1666874"/>
            <a:ext cx="9420637" cy="3590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4AA1A-FD8B-0426-3316-EA53B8838CA8}"/>
              </a:ext>
            </a:extLst>
          </p:cNvPr>
          <p:cNvSpPr txBox="1"/>
          <p:nvPr/>
        </p:nvSpPr>
        <p:spPr>
          <a:xfrm>
            <a:off x="1209674" y="5257799"/>
            <a:ext cx="4200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© </a:t>
            </a:r>
            <a:r>
              <a:rPr lang="en-GB" sz="16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Shiran</a:t>
            </a:r>
            <a:r>
              <a:rPr lang="en-GB" sz="1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Abadi, available on ResearchGate</a:t>
            </a:r>
          </a:p>
        </p:txBody>
      </p:sp>
    </p:spTree>
    <p:extLst>
      <p:ext uri="{BB962C8B-B14F-4D97-AF65-F5344CB8AC3E}">
        <p14:creationId xmlns:p14="http://schemas.microsoft.com/office/powerpoint/2010/main" val="1864778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EE4F39E-8E97-2DC7-EC43-1AFE831A6FAB}"/>
              </a:ext>
            </a:extLst>
          </p:cNvPr>
          <p:cNvSpPr/>
          <p:nvPr/>
        </p:nvSpPr>
        <p:spPr>
          <a:xfrm>
            <a:off x="222225" y="2114550"/>
            <a:ext cx="11747550" cy="2602350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861B6-97C2-2F68-8889-57B22B5D4A33}"/>
              </a:ext>
            </a:extLst>
          </p:cNvPr>
          <p:cNvSpPr txBox="1"/>
          <p:nvPr/>
        </p:nvSpPr>
        <p:spPr>
          <a:xfrm>
            <a:off x="0" y="11462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Estimating gene trees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E6AF28-29DA-17E8-AD45-A37A91032241}"/>
              </a:ext>
            </a:extLst>
          </p:cNvPr>
          <p:cNvSpPr/>
          <p:nvPr/>
        </p:nvSpPr>
        <p:spPr>
          <a:xfrm>
            <a:off x="149625" y="4859775"/>
            <a:ext cx="108470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Methods &amp; optimality criteria:</a:t>
            </a:r>
          </a:p>
          <a:p>
            <a:endParaRPr lang="en-US" sz="1200" dirty="0">
              <a:latin typeface="Arial Nova Light" panose="020B03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Maximum Parsimony </a:t>
            </a:r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– Criterion: minimum number of character changes (minimum tree length) </a:t>
            </a:r>
          </a:p>
          <a:p>
            <a:endParaRPr lang="en-US" sz="1200" dirty="0">
              <a:latin typeface="Arial Nova Light" panose="020B03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Maximum Likelihood </a:t>
            </a:r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– Criterion: maximum tree log-likelihood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rial Nova Light" panose="020B03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Bayesian Inference </a:t>
            </a:r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– Criterion: maximum tree posterior probability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0AD0B-D4F0-F7E0-FEBD-C72CB1B27569}"/>
              </a:ext>
            </a:extLst>
          </p:cNvPr>
          <p:cNvSpPr/>
          <p:nvPr/>
        </p:nvSpPr>
        <p:spPr>
          <a:xfrm>
            <a:off x="149625" y="813668"/>
            <a:ext cx="11274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Character-based methods</a:t>
            </a:r>
          </a:p>
          <a:p>
            <a:endParaRPr lang="en-US" sz="1200" dirty="0">
              <a:solidFill>
                <a:schemeClr val="accent2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Optimize branch lengths of alternative topologies based on evolutionary model</a:t>
            </a:r>
          </a:p>
          <a:p>
            <a:endParaRPr lang="en-US" sz="1200" dirty="0">
              <a:solidFill>
                <a:srgbClr val="FFF2CC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F2CC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  Select the highest scoring tree based on an optimality criterion</a:t>
            </a:r>
            <a:endParaRPr lang="en-US" dirty="0">
              <a:solidFill>
                <a:srgbClr val="FFF2CC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7B62E-2365-8877-69AE-F93C6AE5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26" t="37409" r="33991" b="27417"/>
          <a:stretch/>
        </p:blipFill>
        <p:spPr>
          <a:xfrm>
            <a:off x="5851627" y="2908054"/>
            <a:ext cx="1340425" cy="1397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98D8B-CDD1-7C96-AFA9-C771E75B786D}"/>
              </a:ext>
            </a:extLst>
          </p:cNvPr>
          <p:cNvSpPr txBox="1"/>
          <p:nvPr/>
        </p:nvSpPr>
        <p:spPr>
          <a:xfrm>
            <a:off x="5542341" y="2381567"/>
            <a:ext cx="1958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Tree space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859768-9FBE-519B-1B28-6C9D549BE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8" t="51773" r="23784" b="20683"/>
          <a:stretch/>
        </p:blipFill>
        <p:spPr>
          <a:xfrm>
            <a:off x="3752158" y="2957802"/>
            <a:ext cx="1230422" cy="1186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53E4BA-B1BE-D040-E21A-23B607312961}"/>
              </a:ext>
            </a:extLst>
          </p:cNvPr>
          <p:cNvSpPr txBox="1"/>
          <p:nvPr/>
        </p:nvSpPr>
        <p:spPr>
          <a:xfrm>
            <a:off x="2902046" y="2925048"/>
            <a:ext cx="57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ECEB7-3761-BA77-81E7-76594A03A271}"/>
              </a:ext>
            </a:extLst>
          </p:cNvPr>
          <p:cNvSpPr txBox="1"/>
          <p:nvPr/>
        </p:nvSpPr>
        <p:spPr>
          <a:xfrm>
            <a:off x="5106227" y="2925048"/>
            <a:ext cx="57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GB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773457-AE68-07C0-E4B8-27EE5DCF097A}"/>
              </a:ext>
            </a:extLst>
          </p:cNvPr>
          <p:cNvSpPr/>
          <p:nvPr/>
        </p:nvSpPr>
        <p:spPr>
          <a:xfrm>
            <a:off x="7324000" y="3411092"/>
            <a:ext cx="1728424" cy="2125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1B1F3-D4F9-CEA5-05F5-A5248D4EE302}"/>
              </a:ext>
            </a:extLst>
          </p:cNvPr>
          <p:cNvSpPr txBox="1"/>
          <p:nvPr/>
        </p:nvSpPr>
        <p:spPr>
          <a:xfrm>
            <a:off x="7338186" y="3590871"/>
            <a:ext cx="1728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Score and rank trees according to optimality criterion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FB253-BD79-BC03-C11E-6C2BD6DCC06B}"/>
              </a:ext>
            </a:extLst>
          </p:cNvPr>
          <p:cNvSpPr txBox="1"/>
          <p:nvPr/>
        </p:nvSpPr>
        <p:spPr>
          <a:xfrm>
            <a:off x="11010585" y="2633321"/>
            <a:ext cx="90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Selected tree*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15854B-504A-3157-26D6-5AD9C910BC9B}"/>
              </a:ext>
            </a:extLst>
          </p:cNvPr>
          <p:cNvSpPr txBox="1"/>
          <p:nvPr/>
        </p:nvSpPr>
        <p:spPr>
          <a:xfrm>
            <a:off x="479277" y="2372026"/>
            <a:ext cx="1958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Character matrix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1FD59C-B963-F5EA-7DC5-D55D3728EA2C}"/>
              </a:ext>
            </a:extLst>
          </p:cNvPr>
          <p:cNvSpPr/>
          <p:nvPr/>
        </p:nvSpPr>
        <p:spPr>
          <a:xfrm>
            <a:off x="1065253" y="2710449"/>
            <a:ext cx="1738474" cy="1944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C4382-D7BA-3220-CA7E-FA43F6C6243C}"/>
              </a:ext>
            </a:extLst>
          </p:cNvPr>
          <p:cNvSpPr txBox="1"/>
          <p:nvPr/>
        </p:nvSpPr>
        <p:spPr>
          <a:xfrm>
            <a:off x="990364" y="2675458"/>
            <a:ext cx="1958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endParaRPr lang="en-GB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DD646-76F1-4A3B-7A4D-C57B9C9507E7}"/>
              </a:ext>
            </a:extLst>
          </p:cNvPr>
          <p:cNvSpPr txBox="1"/>
          <p:nvPr/>
        </p:nvSpPr>
        <p:spPr>
          <a:xfrm>
            <a:off x="3378259" y="2377140"/>
            <a:ext cx="1835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Evolutionary model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A1B1B-4AF7-1260-6F7B-44FDC45A6014}"/>
              </a:ext>
            </a:extLst>
          </p:cNvPr>
          <p:cNvSpPr txBox="1"/>
          <p:nvPr/>
        </p:nvSpPr>
        <p:spPr>
          <a:xfrm>
            <a:off x="7133814" y="2828779"/>
            <a:ext cx="2120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Optimize trees following the evolutionary model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0A4C6D-8C2E-E88E-E59C-9DCFF7F56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52" t="65623" r="41696" b="18029"/>
          <a:stretch/>
        </p:blipFill>
        <p:spPr>
          <a:xfrm>
            <a:off x="317475" y="2881759"/>
            <a:ext cx="2522748" cy="14821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81577C-CE3C-A20C-43E5-59BF3090DB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56" t="28460" r="14667" b="45995"/>
          <a:stretch/>
        </p:blipFill>
        <p:spPr>
          <a:xfrm>
            <a:off x="9220043" y="3163666"/>
            <a:ext cx="2591116" cy="7074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97A9EB-EBAC-462F-881F-3AD9E2B0B7DA}"/>
              </a:ext>
            </a:extLst>
          </p:cNvPr>
          <p:cNvSpPr txBox="1"/>
          <p:nvPr/>
        </p:nvSpPr>
        <p:spPr>
          <a:xfrm>
            <a:off x="5533926" y="4471967"/>
            <a:ext cx="6277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*The trees shown here are random, they are not the trees that you should obtain using the example data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F861B6-97C2-2F68-8889-57B22B5D4A33}"/>
              </a:ext>
            </a:extLst>
          </p:cNvPr>
          <p:cNvSpPr txBox="1"/>
          <p:nvPr/>
        </p:nvSpPr>
        <p:spPr>
          <a:xfrm>
            <a:off x="9834" y="12525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Estimating gene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DB80B-A10D-D5A0-7EAB-565F8CA82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0" t="11183" r="6856" b="12114"/>
          <a:stretch/>
        </p:blipFill>
        <p:spPr>
          <a:xfrm>
            <a:off x="403123" y="835742"/>
            <a:ext cx="5771536" cy="2789315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C337E5-C9D3-6B82-6960-6BF8A5494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11326" r="10483" b="12975"/>
          <a:stretch/>
        </p:blipFill>
        <p:spPr>
          <a:xfrm>
            <a:off x="403123" y="3830344"/>
            <a:ext cx="5771536" cy="28506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7532D7-79A3-1E1F-B2A0-BC73E1912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" t="6111" r="39219" b="67917"/>
          <a:stretch/>
        </p:blipFill>
        <p:spPr>
          <a:xfrm>
            <a:off x="6377366" y="835742"/>
            <a:ext cx="5319334" cy="1298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1A866B-5ECF-77E0-FC3F-B48656C69D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48195" r="29688" b="17361"/>
          <a:stretch/>
        </p:blipFill>
        <p:spPr>
          <a:xfrm>
            <a:off x="6377366" y="2159284"/>
            <a:ext cx="5319334" cy="14657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04F58A-8459-C868-E2FA-FC9D8040AB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" t="5557" r="5000" b="4828"/>
          <a:stretch/>
        </p:blipFill>
        <p:spPr>
          <a:xfrm>
            <a:off x="6377367" y="3830344"/>
            <a:ext cx="5319333" cy="28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1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D2429-C91E-0A85-000C-61C89ABABB2E}"/>
              </a:ext>
            </a:extLst>
          </p:cNvPr>
          <p:cNvSpPr txBox="1"/>
          <p:nvPr/>
        </p:nvSpPr>
        <p:spPr>
          <a:xfrm>
            <a:off x="0" y="36059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Intro to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phylogenomics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: see separate power point</a:t>
            </a:r>
          </a:p>
        </p:txBody>
      </p:sp>
    </p:spTree>
    <p:extLst>
      <p:ext uri="{BB962C8B-B14F-4D97-AF65-F5344CB8AC3E}">
        <p14:creationId xmlns:p14="http://schemas.microsoft.com/office/powerpoint/2010/main" val="165775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A6A1F5E0-AAEC-3860-C326-1EDE2FCDD7DD}"/>
              </a:ext>
            </a:extLst>
          </p:cNvPr>
          <p:cNvSpPr/>
          <p:nvPr/>
        </p:nvSpPr>
        <p:spPr>
          <a:xfrm>
            <a:off x="5562600" y="1051786"/>
            <a:ext cx="6419787" cy="5248495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861B6-97C2-2F68-8889-57B22B5D4A33}"/>
              </a:ext>
            </a:extLst>
          </p:cNvPr>
          <p:cNvSpPr txBox="1"/>
          <p:nvPr/>
        </p:nvSpPr>
        <p:spPr>
          <a:xfrm>
            <a:off x="0" y="266568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Estimating a species tree with ASTRAL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8AF0E-7629-CBF2-8882-53C124CAB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21397" r="44630" b="56436"/>
          <a:stretch/>
        </p:blipFill>
        <p:spPr>
          <a:xfrm>
            <a:off x="209613" y="3895947"/>
            <a:ext cx="5200587" cy="11808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C45547-E625-ABE4-ABAB-3D4BE1A995FF}"/>
              </a:ext>
            </a:extLst>
          </p:cNvPr>
          <p:cNvGrpSpPr/>
          <p:nvPr/>
        </p:nvGrpSpPr>
        <p:grpSpPr>
          <a:xfrm>
            <a:off x="201768" y="1056257"/>
            <a:ext cx="5208432" cy="2763268"/>
            <a:chOff x="7962566" y="2010301"/>
            <a:chExt cx="3033781" cy="15689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ABF71B-FB38-004D-572C-D05C26A05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" t="10259" r="13662" b="13280"/>
            <a:stretch/>
          </p:blipFill>
          <p:spPr>
            <a:xfrm>
              <a:off x="7962566" y="2010301"/>
              <a:ext cx="3033781" cy="1568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B18D6D-4315-E925-8DE8-7E6E3F345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114" t="14995" r="37716" b="71437"/>
            <a:stretch/>
          </p:blipFill>
          <p:spPr>
            <a:xfrm>
              <a:off x="9540749" y="2188884"/>
              <a:ext cx="1424759" cy="6640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F7F2AF2-8A19-6248-91A8-EF5E31443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432" t="14186" r="29177" b="64492"/>
            <a:stretch/>
          </p:blipFill>
          <p:spPr>
            <a:xfrm>
              <a:off x="9681563" y="2852916"/>
              <a:ext cx="1271615" cy="72636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E656965-9B99-AA4A-EC98-5A96934EC1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89" t="29205" r="23712" b="59700"/>
          <a:stretch/>
        </p:blipFill>
        <p:spPr>
          <a:xfrm>
            <a:off x="201767" y="5153245"/>
            <a:ext cx="5208431" cy="1125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7A9E15-B7A7-59CF-F6C3-5FE866286E2A}"/>
              </a:ext>
            </a:extLst>
          </p:cNvPr>
          <p:cNvSpPr/>
          <p:nvPr/>
        </p:nvSpPr>
        <p:spPr>
          <a:xfrm>
            <a:off x="5717071" y="1485599"/>
            <a:ext cx="1114425" cy="2805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4CEF1E-0FAD-C13F-9A1F-CA1F251CB9A4}"/>
              </a:ext>
            </a:extLst>
          </p:cNvPr>
          <p:cNvSpPr/>
          <p:nvPr/>
        </p:nvSpPr>
        <p:spPr>
          <a:xfrm>
            <a:off x="6944576" y="1485599"/>
            <a:ext cx="1114425" cy="280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E36F0-8437-0D57-2B71-9A4BE08D36E1}"/>
              </a:ext>
            </a:extLst>
          </p:cNvPr>
          <p:cNvSpPr/>
          <p:nvPr/>
        </p:nvSpPr>
        <p:spPr>
          <a:xfrm>
            <a:off x="8172080" y="1485599"/>
            <a:ext cx="1114425" cy="2805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74E998-43A6-5EBA-F77D-57DC43E14B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148" t="51773" r="23784" b="20683"/>
          <a:stretch/>
        </p:blipFill>
        <p:spPr>
          <a:xfrm>
            <a:off x="5946339" y="1838920"/>
            <a:ext cx="558096" cy="5381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50BEE1-ABAB-5425-7487-0DE5D89EE4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148" t="51773" r="23784" b="20683"/>
          <a:stretch/>
        </p:blipFill>
        <p:spPr>
          <a:xfrm>
            <a:off x="7209635" y="1860110"/>
            <a:ext cx="558096" cy="5381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1F50AD-0300-DFD0-8BFB-F1E198FC63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148" t="51773" r="23784" b="20683"/>
          <a:stretch/>
        </p:blipFill>
        <p:spPr>
          <a:xfrm>
            <a:off x="8501252" y="1860110"/>
            <a:ext cx="558096" cy="538162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51284DA9-A7D9-2209-119F-D41674EE6F35}"/>
              </a:ext>
            </a:extLst>
          </p:cNvPr>
          <p:cNvSpPr/>
          <p:nvPr/>
        </p:nvSpPr>
        <p:spPr>
          <a:xfrm rot="16200000">
            <a:off x="7303395" y="3372790"/>
            <a:ext cx="339907" cy="3474178"/>
          </a:xfrm>
          <a:prstGeom prst="leftBrace">
            <a:avLst>
              <a:gd name="adj1" fmla="val 8333"/>
              <a:gd name="adj2" fmla="val 48221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310F866-DE1A-BA39-A21D-C39F55D09D4F}"/>
              </a:ext>
            </a:extLst>
          </p:cNvPr>
          <p:cNvSpPr/>
          <p:nvPr/>
        </p:nvSpPr>
        <p:spPr>
          <a:xfrm>
            <a:off x="7164283" y="5006774"/>
            <a:ext cx="522874" cy="309890"/>
          </a:xfrm>
          <a:prstGeom prst="downArrow">
            <a:avLst>
              <a:gd name="adj1" fmla="val 50000"/>
              <a:gd name="adj2" fmla="val 3969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AC92B4E-8AB5-2238-633A-805931B0ED8B}"/>
              </a:ext>
            </a:extLst>
          </p:cNvPr>
          <p:cNvSpPr/>
          <p:nvPr/>
        </p:nvSpPr>
        <p:spPr>
          <a:xfrm>
            <a:off x="8518863" y="2490585"/>
            <a:ext cx="522874" cy="349346"/>
          </a:xfrm>
          <a:prstGeom prst="downArrow">
            <a:avLst>
              <a:gd name="adj1" fmla="val 50000"/>
              <a:gd name="adj2" fmla="val 3969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5A7F7CE-B0C8-0998-8869-47DBF2F3AF3E}"/>
              </a:ext>
            </a:extLst>
          </p:cNvPr>
          <p:cNvSpPr/>
          <p:nvPr/>
        </p:nvSpPr>
        <p:spPr>
          <a:xfrm>
            <a:off x="5939096" y="2486856"/>
            <a:ext cx="522874" cy="349346"/>
          </a:xfrm>
          <a:prstGeom prst="downArrow">
            <a:avLst>
              <a:gd name="adj1" fmla="val 50000"/>
              <a:gd name="adj2" fmla="val 3969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0182674-FF38-1997-F0E0-E431DB87016F}"/>
              </a:ext>
            </a:extLst>
          </p:cNvPr>
          <p:cNvSpPr/>
          <p:nvPr/>
        </p:nvSpPr>
        <p:spPr>
          <a:xfrm>
            <a:off x="7226242" y="2482811"/>
            <a:ext cx="522874" cy="349346"/>
          </a:xfrm>
          <a:prstGeom prst="downArrow">
            <a:avLst>
              <a:gd name="adj1" fmla="val 50000"/>
              <a:gd name="adj2" fmla="val 3969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691F2D6-6C2B-F297-1973-A5E1CF18F616}"/>
              </a:ext>
            </a:extLst>
          </p:cNvPr>
          <p:cNvSpPr/>
          <p:nvPr/>
        </p:nvSpPr>
        <p:spPr>
          <a:xfrm>
            <a:off x="8469519" y="3622084"/>
            <a:ext cx="522874" cy="349346"/>
          </a:xfrm>
          <a:prstGeom prst="downArrow">
            <a:avLst>
              <a:gd name="adj1" fmla="val 50000"/>
              <a:gd name="adj2" fmla="val 3969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D3CFB78-0F51-0560-25ED-8F93F22C8762}"/>
              </a:ext>
            </a:extLst>
          </p:cNvPr>
          <p:cNvSpPr/>
          <p:nvPr/>
        </p:nvSpPr>
        <p:spPr>
          <a:xfrm>
            <a:off x="5940973" y="3622084"/>
            <a:ext cx="522874" cy="349346"/>
          </a:xfrm>
          <a:prstGeom prst="downArrow">
            <a:avLst>
              <a:gd name="adj1" fmla="val 50000"/>
              <a:gd name="adj2" fmla="val 3969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D8488AC-6BAF-7DB5-8E09-B4328850AC02}"/>
              </a:ext>
            </a:extLst>
          </p:cNvPr>
          <p:cNvSpPr/>
          <p:nvPr/>
        </p:nvSpPr>
        <p:spPr>
          <a:xfrm>
            <a:off x="7286260" y="3622084"/>
            <a:ext cx="522874" cy="349346"/>
          </a:xfrm>
          <a:prstGeom prst="downArrow">
            <a:avLst>
              <a:gd name="adj1" fmla="val 50000"/>
              <a:gd name="adj2" fmla="val 3969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C5CED4-0CC2-A6DF-DB36-737D480D886B}"/>
              </a:ext>
            </a:extLst>
          </p:cNvPr>
          <p:cNvGrpSpPr/>
          <p:nvPr/>
        </p:nvGrpSpPr>
        <p:grpSpPr>
          <a:xfrm>
            <a:off x="8284736" y="4087643"/>
            <a:ext cx="768922" cy="758652"/>
            <a:chOff x="540401" y="4346116"/>
            <a:chExt cx="768922" cy="75865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F576BA6-D430-D6C1-AC0D-F2822F8E7187}"/>
                </a:ext>
              </a:extLst>
            </p:cNvPr>
            <p:cNvGrpSpPr/>
            <p:nvPr/>
          </p:nvGrpSpPr>
          <p:grpSpPr>
            <a:xfrm>
              <a:off x="675139" y="4594290"/>
              <a:ext cx="319005" cy="255133"/>
              <a:chOff x="675139" y="4594290"/>
              <a:chExt cx="532519" cy="306895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83550A1-2F2E-94E9-9D65-088FC397A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DB2E178-AFC5-B3C6-B73E-9110468BA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C96250-9723-0255-ABE1-7518043CA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BD9332F-3050-B2CD-BC96-7E5644F625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DD8508A-6E29-F1AA-33B2-1BAE28880F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58D64E-8248-DDAF-50D7-C51BD84E7769}"/>
                </a:ext>
              </a:extLst>
            </p:cNvPr>
            <p:cNvGrpSpPr/>
            <p:nvPr/>
          </p:nvGrpSpPr>
          <p:grpSpPr>
            <a:xfrm>
              <a:off x="860136" y="4346116"/>
              <a:ext cx="319005" cy="255133"/>
              <a:chOff x="675139" y="4594290"/>
              <a:chExt cx="532519" cy="306895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0DEB606-1354-EDDA-D4D2-11142A38A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777DF75-3D24-A797-422B-282E0B2A7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05D0D2-1ADE-8942-33E5-AE2C052CD7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C4CFC6A-032D-F235-AA84-0EBDC02DF7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595A8D-0470-494F-4070-26AFE6E1E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117539-E5F0-99AE-FB0F-0C9CE4A55419}"/>
                </a:ext>
              </a:extLst>
            </p:cNvPr>
            <p:cNvGrpSpPr/>
            <p:nvPr/>
          </p:nvGrpSpPr>
          <p:grpSpPr>
            <a:xfrm>
              <a:off x="990318" y="4706637"/>
              <a:ext cx="319005" cy="255133"/>
              <a:chOff x="675139" y="4594290"/>
              <a:chExt cx="532519" cy="306895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C314131-CDB2-7911-9E06-B69FFD003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3E6F91D-E965-F197-55C1-A83EBF452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377EBDB-C38C-55CF-C3DF-D41E7E3854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C59B6D7-7FD3-2654-BA30-93D7FE852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2190E5D-9BB8-C4AA-A68F-9FAA4CAB30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E33F35-6E07-0E50-B630-D3309C98025E}"/>
                </a:ext>
              </a:extLst>
            </p:cNvPr>
            <p:cNvGrpSpPr/>
            <p:nvPr/>
          </p:nvGrpSpPr>
          <p:grpSpPr>
            <a:xfrm>
              <a:off x="540401" y="4849635"/>
              <a:ext cx="319005" cy="255133"/>
              <a:chOff x="675139" y="4594290"/>
              <a:chExt cx="532519" cy="30689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48D6934-55AF-725B-3543-9740B3F8F4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2BF6B98-9401-E931-FEA2-4DF756414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B21C159-ED8A-708A-5AF2-268AC3C22F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B30B6F-C4A8-A2C5-CAE3-AE0BF7A4E8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0543BC9-584E-DCD2-CACF-C87455D752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723CE33-DB85-D724-C2FE-F2E98B3CE2DB}"/>
              </a:ext>
            </a:extLst>
          </p:cNvPr>
          <p:cNvGrpSpPr/>
          <p:nvPr/>
        </p:nvGrpSpPr>
        <p:grpSpPr>
          <a:xfrm>
            <a:off x="7093930" y="4063847"/>
            <a:ext cx="768922" cy="758652"/>
            <a:chOff x="540401" y="4346116"/>
            <a:chExt cx="768922" cy="75865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4BB4086-353C-5A49-17C3-44812CA57F1A}"/>
                </a:ext>
              </a:extLst>
            </p:cNvPr>
            <p:cNvGrpSpPr/>
            <p:nvPr/>
          </p:nvGrpSpPr>
          <p:grpSpPr>
            <a:xfrm>
              <a:off x="675139" y="4594290"/>
              <a:ext cx="319005" cy="255133"/>
              <a:chOff x="675139" y="4594290"/>
              <a:chExt cx="532519" cy="306895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DEDD099-D0CD-F026-6971-2D0A25090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6F130A2-40F9-A7A9-5304-F5C2EEA8F5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2AC1706-53ED-9891-DBED-B9226F6D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2D9C23-1F4E-F206-7CD7-0168435DF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A4C5804-E117-3862-BEA4-36C34CB1D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158E5F7-95F0-3ED6-77FB-901D3CD3A1D5}"/>
                </a:ext>
              </a:extLst>
            </p:cNvPr>
            <p:cNvGrpSpPr/>
            <p:nvPr/>
          </p:nvGrpSpPr>
          <p:grpSpPr>
            <a:xfrm>
              <a:off x="860136" y="4346116"/>
              <a:ext cx="319005" cy="255133"/>
              <a:chOff x="675139" y="4594290"/>
              <a:chExt cx="532519" cy="306895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63082D5-6838-DA19-975C-AD19B9964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E6107B3-C466-D40B-80E7-AF682B89E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93C313E-B33D-34CC-E228-EB96FB09A7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D924F92-3173-3EC3-F022-B8450344B5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F900E55-7C60-B198-1B48-30F6F13BCD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5B494A-A844-A620-CFD5-3BE1DF66DB51}"/>
                </a:ext>
              </a:extLst>
            </p:cNvPr>
            <p:cNvGrpSpPr/>
            <p:nvPr/>
          </p:nvGrpSpPr>
          <p:grpSpPr>
            <a:xfrm>
              <a:off x="990318" y="4706637"/>
              <a:ext cx="319005" cy="255133"/>
              <a:chOff x="675139" y="4594290"/>
              <a:chExt cx="532519" cy="306895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8941183-F100-3C8A-051F-6D58B3FCA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775C87E-DC74-934E-4B9A-6D989965C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FB6AC9-A465-436B-0D5A-450EAC953E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56F7504-4387-B10D-9657-7A7B6CF9D4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8781359-899D-D7EF-A354-B76BFEC0B8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CBDC61-E480-F6D9-5CE6-9AA5107B81E7}"/>
                </a:ext>
              </a:extLst>
            </p:cNvPr>
            <p:cNvGrpSpPr/>
            <p:nvPr/>
          </p:nvGrpSpPr>
          <p:grpSpPr>
            <a:xfrm>
              <a:off x="540401" y="4849635"/>
              <a:ext cx="319005" cy="255133"/>
              <a:chOff x="675139" y="4594290"/>
              <a:chExt cx="532519" cy="306895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4233AEF-DB68-920B-A084-781F77AE6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F3DA8D9-9AB2-63CC-A7D4-1C526A413E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C6941EF-3B49-23AE-8D6E-8A051A104A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8D4BAA3-17EC-304A-6E9D-0205727440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6FD1A3F-3BBB-0AB9-206B-82DE3904B4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088276A-C6AA-2D2A-7182-5B7F53686539}"/>
              </a:ext>
            </a:extLst>
          </p:cNvPr>
          <p:cNvGrpSpPr/>
          <p:nvPr/>
        </p:nvGrpSpPr>
        <p:grpSpPr>
          <a:xfrm>
            <a:off x="5807775" y="4079823"/>
            <a:ext cx="768922" cy="758652"/>
            <a:chOff x="540401" y="4346116"/>
            <a:chExt cx="768922" cy="75865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D0804CD-011D-7D73-C837-961269F17BE8}"/>
                </a:ext>
              </a:extLst>
            </p:cNvPr>
            <p:cNvGrpSpPr/>
            <p:nvPr/>
          </p:nvGrpSpPr>
          <p:grpSpPr>
            <a:xfrm>
              <a:off x="675139" y="4594290"/>
              <a:ext cx="319005" cy="255133"/>
              <a:chOff x="675139" y="4594290"/>
              <a:chExt cx="532519" cy="306895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4E8BE9E-172F-E5EA-471A-36D71894D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7E9A80C-A1A9-6E26-EDEC-E25C61F46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772DC69-4F16-2357-C659-292A7C8EE3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B07B3FA-03E2-C804-197D-F927BCAFC2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A7E721E-98C8-414B-4ED3-AC77EAA17A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3DC1C55-C564-7AB6-1678-298C7390E39B}"/>
                </a:ext>
              </a:extLst>
            </p:cNvPr>
            <p:cNvGrpSpPr/>
            <p:nvPr/>
          </p:nvGrpSpPr>
          <p:grpSpPr>
            <a:xfrm>
              <a:off x="860136" y="4346116"/>
              <a:ext cx="319005" cy="255133"/>
              <a:chOff x="675139" y="4594290"/>
              <a:chExt cx="532519" cy="306895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3A7C6A0-0CAB-8878-19C9-73C0A4705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ABA454E-9527-1249-D026-5B5A4DBA6F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B0C1CBB9-FA34-6289-C6B4-0369E3ADB3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E48712A-66AC-A8AE-4AEC-26490A7BA3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37A644E-DFA4-EF47-F2B8-E438BF85D1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1E0509C-CBC4-F49F-66DA-0B1C30B809E5}"/>
                </a:ext>
              </a:extLst>
            </p:cNvPr>
            <p:cNvGrpSpPr/>
            <p:nvPr/>
          </p:nvGrpSpPr>
          <p:grpSpPr>
            <a:xfrm>
              <a:off x="990318" y="4706637"/>
              <a:ext cx="319005" cy="255133"/>
              <a:chOff x="675139" y="4594290"/>
              <a:chExt cx="532519" cy="306895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F1E7E51-6EDC-2DD0-CD85-1D57AE304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850E0A9-C4D5-C0FB-D922-F50D7C635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88456FD-43B1-FBB9-A969-202B724A1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DDD3882-7DB5-FD6E-4B93-0C71C5D6B8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D8D5902-0C2F-A928-B1AD-EF6110FA9E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34679A4-EFBB-006A-1786-8A04811A6864}"/>
                </a:ext>
              </a:extLst>
            </p:cNvPr>
            <p:cNvGrpSpPr/>
            <p:nvPr/>
          </p:nvGrpSpPr>
          <p:grpSpPr>
            <a:xfrm>
              <a:off x="540401" y="4849635"/>
              <a:ext cx="319005" cy="255133"/>
              <a:chOff x="675139" y="4594290"/>
              <a:chExt cx="532519" cy="306895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E6B50D3-2412-42F5-A966-09D2BBC2A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39" y="4748784"/>
                <a:ext cx="2213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BEFF93A-0567-A575-EBE7-9B6D7FC56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71" y="4746691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6647F99-DC7D-D348-9830-6DA5DA54CD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5258" y="4594290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1780849-7778-64C8-639B-37407D68AD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139" y="4748785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B71A016-5638-7ABF-199B-E745B770B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1526" y="4596384"/>
                <a:ext cx="152400" cy="152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2086F43-BEF2-6879-56C8-98B7837906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756" t="28460" r="37489" b="45995"/>
          <a:stretch/>
        </p:blipFill>
        <p:spPr>
          <a:xfrm>
            <a:off x="5829830" y="2854741"/>
            <a:ext cx="728983" cy="71781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40D961D-81F8-5713-945F-A5076EF38C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773" t="28460" r="26472" b="45995"/>
          <a:stretch/>
        </p:blipFill>
        <p:spPr>
          <a:xfrm>
            <a:off x="8418230" y="2854741"/>
            <a:ext cx="730639" cy="71944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50F8F56-D768-7F37-E578-4AEA7FF008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301" t="28460" r="15233" b="45995"/>
          <a:stretch/>
        </p:blipFill>
        <p:spPr>
          <a:xfrm>
            <a:off x="7135957" y="2854741"/>
            <a:ext cx="704861" cy="7178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DF414D-C02B-1A46-B3CC-1ED9AE7AFB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773" t="28460" r="26472" b="45995"/>
          <a:stretch/>
        </p:blipFill>
        <p:spPr>
          <a:xfrm>
            <a:off x="7030842" y="5372401"/>
            <a:ext cx="885011" cy="87145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2B4ACFC-6206-E78F-4481-C6CB3FF1D5B8}"/>
              </a:ext>
            </a:extLst>
          </p:cNvPr>
          <p:cNvSpPr txBox="1"/>
          <p:nvPr/>
        </p:nvSpPr>
        <p:spPr>
          <a:xfrm>
            <a:off x="9210438" y="1485599"/>
            <a:ext cx="2384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Nova Light" panose="020B0304020202020204" pitchFamily="34" charset="0"/>
                <a:cs typeface="Arial" panose="020B0604020202020204" pitchFamily="34" charset="0"/>
              </a:rPr>
              <a:t>Sequence alignments</a:t>
            </a:r>
          </a:p>
          <a:p>
            <a:pPr algn="ctr"/>
            <a:r>
              <a:rPr lang="en-US" sz="1400" dirty="0">
                <a:latin typeface="Arial Nova Light" panose="020B03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US" sz="1400" dirty="0">
                <a:latin typeface="Arial Nova Light" panose="020B0304020202020204" pitchFamily="34" charset="0"/>
                <a:cs typeface="Arial" panose="020B0604020202020204" pitchFamily="34" charset="0"/>
              </a:rPr>
              <a:t>Models of evolution</a:t>
            </a:r>
            <a:endParaRPr lang="en-GB" sz="1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934D157-9217-63E3-5718-945CF311CAF0}"/>
              </a:ext>
            </a:extLst>
          </p:cNvPr>
          <p:cNvSpPr txBox="1"/>
          <p:nvPr/>
        </p:nvSpPr>
        <p:spPr>
          <a:xfrm>
            <a:off x="9221425" y="3693032"/>
            <a:ext cx="260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Quartets</a:t>
            </a:r>
            <a:r>
              <a:rPr lang="en-US" sz="1400" dirty="0">
                <a:latin typeface="Arial Nova Light" panose="020B0304020202020204" pitchFamily="34" charset="0"/>
                <a:cs typeface="Arial" panose="020B0604020202020204" pitchFamily="34" charset="0"/>
              </a:rPr>
              <a:t> extracted from each gene tree</a:t>
            </a:r>
            <a:endParaRPr lang="en-GB" sz="1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9C286FB-6195-E397-8A3A-C6403E9BF48C}"/>
              </a:ext>
            </a:extLst>
          </p:cNvPr>
          <p:cNvSpPr txBox="1"/>
          <p:nvPr/>
        </p:nvSpPr>
        <p:spPr>
          <a:xfrm>
            <a:off x="7963670" y="5481110"/>
            <a:ext cx="3766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Species tree </a:t>
            </a:r>
            <a:r>
              <a:rPr lang="en-GB" sz="1400" dirty="0">
                <a:latin typeface="Arial Nova Light" panose="020B0304020202020204" pitchFamily="34" charset="0"/>
                <a:cs typeface="Arial" panose="020B0604020202020204" pitchFamily="34" charset="0"/>
              </a:rPr>
              <a:t>supported by the highest number of quartets found in the gene trees </a:t>
            </a:r>
          </a:p>
          <a:p>
            <a:pPr algn="ctr"/>
            <a:r>
              <a:rPr lang="en-GB" sz="1400" dirty="0">
                <a:latin typeface="Arial Nova Light" panose="020B0304020202020204" pitchFamily="34" charset="0"/>
                <a:cs typeface="Arial" panose="020B0604020202020204" pitchFamily="34" charset="0"/>
              </a:rPr>
              <a:t>(given a constrained tree space)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D08F1AD-E7AA-9359-04D8-2AE0B438A154}"/>
              </a:ext>
            </a:extLst>
          </p:cNvPr>
          <p:cNvSpPr txBox="1"/>
          <p:nvPr/>
        </p:nvSpPr>
        <p:spPr>
          <a:xfrm>
            <a:off x="9847045" y="3011079"/>
            <a:ext cx="1353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ova Light" panose="020B0304020202020204" pitchFamily="34" charset="0"/>
                <a:cs typeface="Arial" panose="020B0604020202020204" pitchFamily="34" charset="0"/>
              </a:rPr>
              <a:t>Gene trees</a:t>
            </a:r>
            <a:endParaRPr lang="en-GB" sz="1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D9A6F02-FB4D-F0D2-F8D0-98847B96B493}"/>
              </a:ext>
            </a:extLst>
          </p:cNvPr>
          <p:cNvSpPr txBox="1"/>
          <p:nvPr/>
        </p:nvSpPr>
        <p:spPr>
          <a:xfrm>
            <a:off x="9320145" y="4646690"/>
            <a:ext cx="2384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Nova Light" panose="020B0304020202020204" pitchFamily="34" charset="0"/>
                <a:cs typeface="Arial" panose="020B0604020202020204" pitchFamily="34" charset="0"/>
              </a:rPr>
              <a:t>Phylogenetic inference statistically consistent with the </a:t>
            </a:r>
            <a:r>
              <a:rPr lang="en-US" sz="1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MultiSpecies</a:t>
            </a:r>
            <a:r>
              <a:rPr lang="en-US" sz="1400" dirty="0">
                <a:latin typeface="Arial Nova Light" panose="020B0304020202020204" pitchFamily="34" charset="0"/>
                <a:cs typeface="Arial" panose="020B0604020202020204" pitchFamily="34" charset="0"/>
              </a:rPr>
              <a:t> Coalescent</a:t>
            </a:r>
            <a:endParaRPr lang="en-GB" sz="1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EA53673-E600-EC79-1F80-8D6098E1D7F2}"/>
              </a:ext>
            </a:extLst>
          </p:cNvPr>
          <p:cNvSpPr txBox="1"/>
          <p:nvPr/>
        </p:nvSpPr>
        <p:spPr>
          <a:xfrm>
            <a:off x="0" y="645348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Mirarab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 slides on ASTRAL: http://eceweb.ucsd.edu/~smirarab/assets/2017-astral-evolution.pdf</a:t>
            </a:r>
          </a:p>
        </p:txBody>
      </p:sp>
    </p:spTree>
    <p:extLst>
      <p:ext uri="{BB962C8B-B14F-4D97-AF65-F5344CB8AC3E}">
        <p14:creationId xmlns:p14="http://schemas.microsoft.com/office/powerpoint/2010/main" val="265028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C5DB2-3981-C070-00D9-443AF46F7667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Look at the species tree and branch support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110BB-3A12-586C-6113-A60EEAF58D00}"/>
              </a:ext>
            </a:extLst>
          </p:cNvPr>
          <p:cNvSpPr txBox="1"/>
          <p:nvPr/>
        </p:nvSpPr>
        <p:spPr>
          <a:xfrm>
            <a:off x="4219575" y="2003751"/>
            <a:ext cx="392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plot_Astral_trees_v4_small_tree.R</a:t>
            </a:r>
            <a:endParaRPr lang="fr-FR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E2637-15E2-E10B-5CC8-1A2D9A58593F}"/>
              </a:ext>
            </a:extLst>
          </p:cNvPr>
          <p:cNvSpPr txBox="1"/>
          <p:nvPr/>
        </p:nvSpPr>
        <p:spPr>
          <a:xfrm>
            <a:off x="0" y="4484917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How confident can we be in the different clades in our tree?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See </a:t>
            </a:r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phylogenomics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 lecture, part 4. Confidence</a:t>
            </a:r>
          </a:p>
        </p:txBody>
      </p:sp>
    </p:spTree>
    <p:extLst>
      <p:ext uri="{BB962C8B-B14F-4D97-AF65-F5344CB8AC3E}">
        <p14:creationId xmlns:p14="http://schemas.microsoft.com/office/powerpoint/2010/main" val="1981127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2D97C-5EF0-E852-9D58-DE2B178CD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9" t="18889" r="34141" b="6944"/>
          <a:stretch/>
        </p:blipFill>
        <p:spPr>
          <a:xfrm>
            <a:off x="5886450" y="1028700"/>
            <a:ext cx="4772025" cy="508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111FC-6545-2FAF-1D42-890F15959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1" t="31111" r="36641" b="25833"/>
          <a:stretch/>
        </p:blipFill>
        <p:spPr>
          <a:xfrm>
            <a:off x="1047748" y="4086225"/>
            <a:ext cx="4613941" cy="2028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5CDD5-42FD-92A9-48D9-4B08724148F7}"/>
              </a:ext>
            </a:extLst>
          </p:cNvPr>
          <p:cNvSpPr txBox="1"/>
          <p:nvPr/>
        </p:nvSpPr>
        <p:spPr>
          <a:xfrm>
            <a:off x="1533525" y="2448609"/>
            <a:ext cx="3502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More info about ASTRAL support and branch lengths in this paper:</a:t>
            </a:r>
          </a:p>
        </p:txBody>
      </p:sp>
    </p:spTree>
    <p:extLst>
      <p:ext uri="{BB962C8B-B14F-4D97-AF65-F5344CB8AC3E}">
        <p14:creationId xmlns:p14="http://schemas.microsoft.com/office/powerpoint/2010/main" val="326100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C5DB2-3981-C070-00D9-443AF46F7667}"/>
              </a:ext>
            </a:extLst>
          </p:cNvPr>
          <p:cNvSpPr txBox="1"/>
          <p:nvPr/>
        </p:nvSpPr>
        <p:spPr>
          <a:xfrm>
            <a:off x="0" y="23676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Oxford Nanopore Sequencing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3213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042A2-7432-5237-2F16-D638D5576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94" t="30853" r="21774" b="44961"/>
          <a:stretch/>
        </p:blipFill>
        <p:spPr>
          <a:xfrm>
            <a:off x="7063148" y="0"/>
            <a:ext cx="4292423" cy="4586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4CA278-893E-8EFD-7278-264378A54A9F}"/>
              </a:ext>
            </a:extLst>
          </p:cNvPr>
          <p:cNvSpPr/>
          <p:nvPr/>
        </p:nvSpPr>
        <p:spPr>
          <a:xfrm>
            <a:off x="6545175" y="4328021"/>
            <a:ext cx="1210085" cy="20371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06624-D27D-C975-6909-7D4A603EB51C}"/>
              </a:ext>
            </a:extLst>
          </p:cNvPr>
          <p:cNvSpPr/>
          <p:nvPr/>
        </p:nvSpPr>
        <p:spPr>
          <a:xfrm rot="515598">
            <a:off x="7376963" y="2981512"/>
            <a:ext cx="101187" cy="12483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58E8C9-9811-AD88-978C-89F1081A8B27}"/>
              </a:ext>
            </a:extLst>
          </p:cNvPr>
          <p:cNvSpPr/>
          <p:nvPr/>
        </p:nvSpPr>
        <p:spPr>
          <a:xfrm rot="4800619">
            <a:off x="7917603" y="2464662"/>
            <a:ext cx="99594" cy="97760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C990C7-97D9-665D-618A-16F856B16699}"/>
              </a:ext>
            </a:extLst>
          </p:cNvPr>
          <p:cNvSpPr/>
          <p:nvPr/>
        </p:nvSpPr>
        <p:spPr>
          <a:xfrm>
            <a:off x="1335000" y="595012"/>
            <a:ext cx="5151296" cy="2836684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CB5A15E-2B41-2D70-2AC6-28E6C8A8BA06}"/>
              </a:ext>
            </a:extLst>
          </p:cNvPr>
          <p:cNvSpPr/>
          <p:nvPr/>
        </p:nvSpPr>
        <p:spPr>
          <a:xfrm rot="6654608">
            <a:off x="6257608" y="1464746"/>
            <a:ext cx="624812" cy="1168462"/>
          </a:xfrm>
          <a:prstGeom prst="triangle">
            <a:avLst>
              <a:gd name="adj" fmla="val 58036"/>
            </a:avLst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Latte Cup with solid fill">
            <a:extLst>
              <a:ext uri="{FF2B5EF4-FFF2-40B4-BE49-F238E27FC236}">
                <a16:creationId xmlns:a16="http://schemas.microsoft.com/office/drawing/2014/main" id="{98BBDE2A-9887-D00A-C753-DC029351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194" y="3776093"/>
            <a:ext cx="3172046" cy="3081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ABB695-E75E-E590-86F2-9D9E5A4CD427}"/>
              </a:ext>
            </a:extLst>
          </p:cNvPr>
          <p:cNvSpPr txBox="1"/>
          <p:nvPr/>
        </p:nvSpPr>
        <p:spPr>
          <a:xfrm>
            <a:off x="2003255" y="1492977"/>
            <a:ext cx="409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rial Nova Light" panose="020B0304020202020204" pitchFamily="34" charset="0"/>
              </a:rPr>
              <a:t>Kopi Break !</a:t>
            </a:r>
          </a:p>
        </p:txBody>
      </p:sp>
    </p:spTree>
    <p:extLst>
      <p:ext uri="{BB962C8B-B14F-4D97-AF65-F5344CB8AC3E}">
        <p14:creationId xmlns:p14="http://schemas.microsoft.com/office/powerpoint/2010/main" val="392679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9377A-F8A4-4696-223D-CB8299C394F1}"/>
              </a:ext>
            </a:extLst>
          </p:cNvPr>
          <p:cNvSpPr txBox="1"/>
          <p:nvPr/>
        </p:nvSpPr>
        <p:spPr>
          <a:xfrm>
            <a:off x="0" y="32203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Target capture sequencing: the DNA library preparation is followed by a few more steps to capture target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5E7E6-CDBC-EEE4-8AF8-7D130C043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5" t="17917" r="29375" b="58611"/>
          <a:stretch/>
        </p:blipFill>
        <p:spPr>
          <a:xfrm>
            <a:off x="1403745" y="918824"/>
            <a:ext cx="3817402" cy="212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CFA14-B80A-CD2D-D7CD-8CDC12DF4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7" t="25417" r="25781" b="25695"/>
          <a:stretch/>
        </p:blipFill>
        <p:spPr>
          <a:xfrm>
            <a:off x="5400675" y="918824"/>
            <a:ext cx="5297989" cy="5617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88B16-E419-DA06-1FF2-43EABCBE0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10" t="21945" r="16771" b="21945"/>
          <a:stretch/>
        </p:blipFill>
        <p:spPr>
          <a:xfrm>
            <a:off x="1403745" y="3219343"/>
            <a:ext cx="3817402" cy="3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D76C8-D25A-BFD0-254A-147B24F04E35}"/>
              </a:ext>
            </a:extLst>
          </p:cNvPr>
          <p:cNvSpPr txBox="1"/>
          <p:nvPr/>
        </p:nvSpPr>
        <p:spPr>
          <a:xfrm>
            <a:off x="0" y="117157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  <a:hlinkClick r:id="rId2"/>
              </a:rPr>
              <a:t>https://github.com/mossmatters/HybPiper/wiki/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 (M. Johnson, C. Jackson, N. </a:t>
            </a:r>
            <a:r>
              <a:rPr lang="en-GB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Wickett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, E. Gardner)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E8112-0F6A-130C-9BE3-71ACF00A3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" t="23750" r="29531" b="27500"/>
          <a:stretch/>
        </p:blipFill>
        <p:spPr>
          <a:xfrm>
            <a:off x="552449" y="1733549"/>
            <a:ext cx="11087101" cy="4509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D06F7-562C-44F3-4384-6F73567CE21E}"/>
              </a:ext>
            </a:extLst>
          </p:cNvPr>
          <p:cNvSpPr txBox="1"/>
          <p:nvPr/>
        </p:nvSpPr>
        <p:spPr>
          <a:xfrm>
            <a:off x="0" y="36059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Hybpiper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: a pipeline to assemble DNA regions from Illumina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20999-7B97-E745-99E5-E404726A6915}"/>
              </a:ext>
            </a:extLst>
          </p:cNvPr>
          <p:cNvSpPr txBox="1"/>
          <p:nvPr/>
        </p:nvSpPr>
        <p:spPr>
          <a:xfrm>
            <a:off x="180974" y="6435546"/>
            <a:ext cx="114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NB: there are other great pipelines, check out SECAPR (T. </a:t>
            </a:r>
            <a:r>
              <a:rPr lang="en-GB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Andermann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) and CAPTUS (E. Ortiz) </a:t>
            </a:r>
          </a:p>
        </p:txBody>
      </p:sp>
    </p:spTree>
    <p:extLst>
      <p:ext uri="{BB962C8B-B14F-4D97-AF65-F5344CB8AC3E}">
        <p14:creationId xmlns:p14="http://schemas.microsoft.com/office/powerpoint/2010/main" val="71097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D76C8-D25A-BFD0-254A-147B24F04E35}"/>
              </a:ext>
            </a:extLst>
          </p:cNvPr>
          <p:cNvSpPr txBox="1"/>
          <p:nvPr/>
        </p:nvSpPr>
        <p:spPr>
          <a:xfrm>
            <a:off x="0" y="117157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  <a:hlinkClick r:id="rId2"/>
              </a:rPr>
              <a:t>https://github.com/mossmatters/HybPiper/wiki/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 (M. Johnson, C. Jackson, N. </a:t>
            </a:r>
            <a:r>
              <a:rPr lang="en-GB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Wickett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, E. Gardner)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D06F7-562C-44F3-4384-6F73567CE21E}"/>
              </a:ext>
            </a:extLst>
          </p:cNvPr>
          <p:cNvSpPr txBox="1"/>
          <p:nvPr/>
        </p:nvSpPr>
        <p:spPr>
          <a:xfrm>
            <a:off x="0" y="36059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Hybpiper</a:t>
            </a:r>
            <a:r>
              <a:rPr lang="en-GB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: a pipeline to assemble DNA regions from Illumina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20999-7B97-E745-99E5-E404726A6915}"/>
              </a:ext>
            </a:extLst>
          </p:cNvPr>
          <p:cNvSpPr txBox="1"/>
          <p:nvPr/>
        </p:nvSpPr>
        <p:spPr>
          <a:xfrm>
            <a:off x="180974" y="6435546"/>
            <a:ext cx="114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NB: there are other great pipelines, check out SECAPR (T. </a:t>
            </a:r>
            <a:r>
              <a:rPr lang="en-GB" dirty="0" err="1">
                <a:solidFill>
                  <a:schemeClr val="accent2"/>
                </a:solidFill>
                <a:latin typeface="Arial Nova Light" panose="020B0304020202020204" pitchFamily="34" charset="0"/>
              </a:rPr>
              <a:t>Andermann</a:t>
            </a:r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) and CAPTUS (E. Ortiz)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5E179-4BCA-2882-38A8-3FA763BF1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9" t="20694" r="32187" b="11667"/>
          <a:stretch/>
        </p:blipFill>
        <p:spPr>
          <a:xfrm>
            <a:off x="2171699" y="1668889"/>
            <a:ext cx="78486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0C2C0-EEC8-E91D-D7F1-4F65FD980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" t="10694" r="30625" b="6805"/>
          <a:stretch/>
        </p:blipFill>
        <p:spPr>
          <a:xfrm>
            <a:off x="1881187" y="280987"/>
            <a:ext cx="8429625" cy="6181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BB431-E560-19EA-B4F7-2BC518CD38F0}"/>
              </a:ext>
            </a:extLst>
          </p:cNvPr>
          <p:cNvSpPr txBox="1"/>
          <p:nvPr/>
        </p:nvSpPr>
        <p:spPr>
          <a:xfrm>
            <a:off x="1857375" y="65018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https://github.com/mossmatters/HybPiper/wiki/Installation</a:t>
            </a:r>
          </a:p>
        </p:txBody>
      </p:sp>
    </p:spTree>
    <p:extLst>
      <p:ext uri="{BB962C8B-B14F-4D97-AF65-F5344CB8AC3E}">
        <p14:creationId xmlns:p14="http://schemas.microsoft.com/office/powerpoint/2010/main" val="37876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543C3-B3E3-AC1F-A061-F23D80964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t="5833" r="29297" b="9027"/>
          <a:stretch/>
        </p:blipFill>
        <p:spPr>
          <a:xfrm>
            <a:off x="1675437" y="257175"/>
            <a:ext cx="9011613" cy="617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696D4D-FC1C-17FE-086B-7B50039FE6B9}"/>
              </a:ext>
            </a:extLst>
          </p:cNvPr>
          <p:cNvSpPr txBox="1"/>
          <p:nvPr/>
        </p:nvSpPr>
        <p:spPr>
          <a:xfrm>
            <a:off x="85243" y="64293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 Nova Light" panose="020B0304020202020204" pitchFamily="34" charset="0"/>
              </a:rPr>
              <a:t>https://github.com/mossmatters/HybPiper/wiki/Tutorial</a:t>
            </a:r>
          </a:p>
        </p:txBody>
      </p:sp>
    </p:spTree>
    <p:extLst>
      <p:ext uri="{BB962C8B-B14F-4D97-AF65-F5344CB8AC3E}">
        <p14:creationId xmlns:p14="http://schemas.microsoft.com/office/powerpoint/2010/main" val="20929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2BFF6-4EF7-7310-1C65-6AE9BF356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" t="24861" r="30469" b="8056"/>
          <a:stretch/>
        </p:blipFill>
        <p:spPr>
          <a:xfrm>
            <a:off x="3961903" y="220422"/>
            <a:ext cx="7734300" cy="4600575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8BFDD30-2646-DDA8-8BFA-C4CA8BEA8CEC}"/>
              </a:ext>
            </a:extLst>
          </p:cNvPr>
          <p:cNvGrpSpPr/>
          <p:nvPr/>
        </p:nvGrpSpPr>
        <p:grpSpPr>
          <a:xfrm>
            <a:off x="504185" y="220422"/>
            <a:ext cx="3308515" cy="6419849"/>
            <a:chOff x="8572500" y="238125"/>
            <a:chExt cx="3308515" cy="641984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409F79-DB73-4B8D-801C-40FB5E9B27BD}"/>
                </a:ext>
              </a:extLst>
            </p:cNvPr>
            <p:cNvSpPr/>
            <p:nvPr/>
          </p:nvSpPr>
          <p:spPr>
            <a:xfrm>
              <a:off x="8572500" y="238125"/>
              <a:ext cx="3267075" cy="2028825"/>
            </a:xfrm>
            <a:prstGeom prst="roundRect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73F631-EC11-D451-DBD5-8776523F3100}"/>
                </a:ext>
              </a:extLst>
            </p:cNvPr>
            <p:cNvSpPr/>
            <p:nvPr/>
          </p:nvSpPr>
          <p:spPr>
            <a:xfrm>
              <a:off x="8572500" y="2457450"/>
              <a:ext cx="3267075" cy="2028825"/>
            </a:xfrm>
            <a:prstGeom prst="roundRect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DEFFE3B-6BC1-8FF4-5AA3-E35074FBCBB0}"/>
                </a:ext>
              </a:extLst>
            </p:cNvPr>
            <p:cNvSpPr/>
            <p:nvPr/>
          </p:nvSpPr>
          <p:spPr>
            <a:xfrm>
              <a:off x="8572500" y="4629149"/>
              <a:ext cx="3267075" cy="2028825"/>
            </a:xfrm>
            <a:prstGeom prst="roundRect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6ED688-B105-FA64-CAC6-912F923A4DB5}"/>
                </a:ext>
              </a:extLst>
            </p:cNvPr>
            <p:cNvSpPr txBox="1"/>
            <p:nvPr/>
          </p:nvSpPr>
          <p:spPr>
            <a:xfrm flipH="1">
              <a:off x="8645842" y="238125"/>
              <a:ext cx="3193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Read mapping </a:t>
              </a:r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(BLAST, DIAMOND or BWA)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681A07-D95D-EBB5-AAF0-FECC2D1B3F1B}"/>
                </a:ext>
              </a:extLst>
            </p:cNvPr>
            <p:cNvSpPr txBox="1"/>
            <p:nvPr/>
          </p:nvSpPr>
          <p:spPr>
            <a:xfrm flipH="1">
              <a:off x="8615361" y="2457450"/>
              <a:ext cx="263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Contig assembly </a:t>
              </a:r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(SPADES)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5219F8-01E4-C7FB-C2B6-830C49B02FE0}"/>
                </a:ext>
              </a:extLst>
            </p:cNvPr>
            <p:cNvCxnSpPr>
              <a:cxnSpLocks/>
            </p:cNvCxnSpPr>
            <p:nvPr/>
          </p:nvCxnSpPr>
          <p:spPr>
            <a:xfrm>
              <a:off x="8727279" y="857250"/>
              <a:ext cx="772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EFC0BBB-9DC7-404C-6D77-5CA9F1C2E04A}"/>
                </a:ext>
              </a:extLst>
            </p:cNvPr>
            <p:cNvCxnSpPr>
              <a:cxnSpLocks/>
            </p:cNvCxnSpPr>
            <p:nvPr/>
          </p:nvCxnSpPr>
          <p:spPr>
            <a:xfrm>
              <a:off x="9707881" y="857250"/>
              <a:ext cx="109537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0CD650-AE71-5473-341D-4FB235663A75}"/>
                </a:ext>
              </a:extLst>
            </p:cNvPr>
            <p:cNvSpPr txBox="1"/>
            <p:nvPr/>
          </p:nvSpPr>
          <p:spPr>
            <a:xfrm flipH="1">
              <a:off x="8662032" y="611029"/>
              <a:ext cx="964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Morus-gene1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906D78-EB16-9FBC-EFB5-C0A21963F8F7}"/>
                </a:ext>
              </a:extLst>
            </p:cNvPr>
            <p:cNvSpPr txBox="1"/>
            <p:nvPr/>
          </p:nvSpPr>
          <p:spPr>
            <a:xfrm flipH="1">
              <a:off x="9613104" y="611029"/>
              <a:ext cx="1238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Artocarpus-gene1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194DC2-AEFA-5650-39F8-4B2B686CC7B6}"/>
                </a:ext>
              </a:extLst>
            </p:cNvPr>
            <p:cNvCxnSpPr>
              <a:cxnSpLocks/>
            </p:cNvCxnSpPr>
            <p:nvPr/>
          </p:nvCxnSpPr>
          <p:spPr>
            <a:xfrm>
              <a:off x="9707881" y="1000125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7210AC-A124-63DA-1E86-C03BD01620BE}"/>
                </a:ext>
              </a:extLst>
            </p:cNvPr>
            <p:cNvCxnSpPr>
              <a:cxnSpLocks/>
            </p:cNvCxnSpPr>
            <p:nvPr/>
          </p:nvCxnSpPr>
          <p:spPr>
            <a:xfrm>
              <a:off x="9860281" y="1076325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CFC9AB-DF5D-AFDB-A69C-3FB6A6A83B0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689" y="1071562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C29DAE-66AB-D134-3E13-3F35938CAE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5081" y="962025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A2CF9E-B19D-B022-D7B3-2697F52F9FC5}"/>
                </a:ext>
              </a:extLst>
            </p:cNvPr>
            <p:cNvCxnSpPr>
              <a:cxnSpLocks/>
            </p:cNvCxnSpPr>
            <p:nvPr/>
          </p:nvCxnSpPr>
          <p:spPr>
            <a:xfrm>
              <a:off x="9078279" y="995362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ECEE10-0307-2EE1-C4D0-E5248A82F6C4}"/>
                </a:ext>
              </a:extLst>
            </p:cNvPr>
            <p:cNvSpPr txBox="1"/>
            <p:nvPr/>
          </p:nvSpPr>
          <p:spPr>
            <a:xfrm flipH="1">
              <a:off x="10932798" y="691695"/>
              <a:ext cx="916782" cy="24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Gene1 reads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358ABB-E5F8-3C48-1E7E-8500B01AF164}"/>
                </a:ext>
              </a:extLst>
            </p:cNvPr>
            <p:cNvCxnSpPr>
              <a:cxnSpLocks/>
            </p:cNvCxnSpPr>
            <p:nvPr/>
          </p:nvCxnSpPr>
          <p:spPr>
            <a:xfrm>
              <a:off x="11100440" y="1252537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C61EA4-C1B6-A9C2-E74D-876860E53B0A}"/>
                </a:ext>
              </a:extLst>
            </p:cNvPr>
            <p:cNvCxnSpPr>
              <a:cxnSpLocks/>
            </p:cNvCxnSpPr>
            <p:nvPr/>
          </p:nvCxnSpPr>
          <p:spPr>
            <a:xfrm>
              <a:off x="11100441" y="1071562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62B673-B8A5-A2CB-A6D7-CEDF8165A182}"/>
                </a:ext>
              </a:extLst>
            </p:cNvPr>
            <p:cNvCxnSpPr>
              <a:cxnSpLocks/>
            </p:cNvCxnSpPr>
            <p:nvPr/>
          </p:nvCxnSpPr>
          <p:spPr>
            <a:xfrm>
              <a:off x="11100440" y="1157287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A6545B6-E28C-EDF5-6CE5-40FC86B81B2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8057" y="933450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7BF5DB-8D86-4FBE-1ADE-2DAF48CD462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0439" y="999827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98F233-1685-8DD7-7BD4-EA58006C240D}"/>
                </a:ext>
              </a:extLst>
            </p:cNvPr>
            <p:cNvCxnSpPr>
              <a:cxnSpLocks/>
            </p:cNvCxnSpPr>
            <p:nvPr/>
          </p:nvCxnSpPr>
          <p:spPr>
            <a:xfrm>
              <a:off x="8711090" y="1647259"/>
              <a:ext cx="772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8579E64-8541-46DE-395E-E21BBF97C332}"/>
                </a:ext>
              </a:extLst>
            </p:cNvPr>
            <p:cNvCxnSpPr>
              <a:cxnSpLocks/>
            </p:cNvCxnSpPr>
            <p:nvPr/>
          </p:nvCxnSpPr>
          <p:spPr>
            <a:xfrm>
              <a:off x="9691692" y="1647259"/>
              <a:ext cx="109537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70756E-BAEC-BE47-58AD-E8650FBA974C}"/>
                </a:ext>
              </a:extLst>
            </p:cNvPr>
            <p:cNvSpPr txBox="1"/>
            <p:nvPr/>
          </p:nvSpPr>
          <p:spPr>
            <a:xfrm flipH="1">
              <a:off x="8645843" y="1401038"/>
              <a:ext cx="964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Morus-gene2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AA75DD-0DAB-F63F-A09B-8649451266BD}"/>
                </a:ext>
              </a:extLst>
            </p:cNvPr>
            <p:cNvSpPr txBox="1"/>
            <p:nvPr/>
          </p:nvSpPr>
          <p:spPr>
            <a:xfrm flipH="1">
              <a:off x="9596915" y="1401038"/>
              <a:ext cx="1238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Artocarpus-gene2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E195D3-DFC4-1493-ED69-7AFBCF5D0767}"/>
                </a:ext>
              </a:extLst>
            </p:cNvPr>
            <p:cNvCxnSpPr>
              <a:cxnSpLocks/>
            </p:cNvCxnSpPr>
            <p:nvPr/>
          </p:nvCxnSpPr>
          <p:spPr>
            <a:xfrm>
              <a:off x="9691692" y="1790134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79F7D6-91D7-3994-86AB-5986D562EF5E}"/>
                </a:ext>
              </a:extLst>
            </p:cNvPr>
            <p:cNvCxnSpPr>
              <a:cxnSpLocks/>
            </p:cNvCxnSpPr>
            <p:nvPr/>
          </p:nvCxnSpPr>
          <p:spPr>
            <a:xfrm>
              <a:off x="9844092" y="1866334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FDED73-32A0-5D25-EB35-0E35C06FE19F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500" y="1861571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BF1C2C7-BD3A-7363-FAEC-7AA7567DB916}"/>
                </a:ext>
              </a:extLst>
            </p:cNvPr>
            <p:cNvCxnSpPr>
              <a:cxnSpLocks/>
            </p:cNvCxnSpPr>
            <p:nvPr/>
          </p:nvCxnSpPr>
          <p:spPr>
            <a:xfrm>
              <a:off x="10148892" y="1752034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9E5F42D-65FA-F419-EB12-D07E048A6E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939" y="1947296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79669C-E4E6-0468-2F08-24A32AC5BBE1}"/>
                </a:ext>
              </a:extLst>
            </p:cNvPr>
            <p:cNvSpPr txBox="1"/>
            <p:nvPr/>
          </p:nvSpPr>
          <p:spPr>
            <a:xfrm flipH="1">
              <a:off x="10916608" y="1434079"/>
              <a:ext cx="964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Gene2 reads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9DB22C4-4513-2076-E710-44BAC78A9F31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251" y="2042546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D813B25-CF37-3686-5C1D-1E9093260EA0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252" y="1861571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9D5F227-2396-D0D6-3CC7-FB64E4202F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251" y="1947296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1A389B2-D14A-15C8-2721-0031EE8177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1868" y="1723459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B90A9DB-8980-6C72-4BDE-DF8A47EE52DD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250" y="1789836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358417-E92D-96B6-85F5-C923D4C184F1}"/>
                </a:ext>
              </a:extLst>
            </p:cNvPr>
            <p:cNvSpPr txBox="1"/>
            <p:nvPr/>
          </p:nvSpPr>
          <p:spPr>
            <a:xfrm flipH="1">
              <a:off x="8767761" y="2847826"/>
              <a:ext cx="916782" cy="24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Gene1 reads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9856D6-AEF9-0E15-F869-F205C2E56EA1}"/>
                </a:ext>
              </a:extLst>
            </p:cNvPr>
            <p:cNvCxnSpPr>
              <a:cxnSpLocks/>
            </p:cNvCxnSpPr>
            <p:nvPr/>
          </p:nvCxnSpPr>
          <p:spPr>
            <a:xfrm>
              <a:off x="8935403" y="3408668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15AF71-B0C1-6756-D5AE-FFC74787BC36}"/>
                </a:ext>
              </a:extLst>
            </p:cNvPr>
            <p:cNvCxnSpPr>
              <a:cxnSpLocks/>
            </p:cNvCxnSpPr>
            <p:nvPr/>
          </p:nvCxnSpPr>
          <p:spPr>
            <a:xfrm>
              <a:off x="8935404" y="3227693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9BFB1E-87EB-778A-5E22-8BF410807AF6}"/>
                </a:ext>
              </a:extLst>
            </p:cNvPr>
            <p:cNvCxnSpPr>
              <a:cxnSpLocks/>
            </p:cNvCxnSpPr>
            <p:nvPr/>
          </p:nvCxnSpPr>
          <p:spPr>
            <a:xfrm>
              <a:off x="8935403" y="3313418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ECB505-C1F0-9C49-24C4-456EDD7A9A82}"/>
                </a:ext>
              </a:extLst>
            </p:cNvPr>
            <p:cNvCxnSpPr>
              <a:cxnSpLocks/>
            </p:cNvCxnSpPr>
            <p:nvPr/>
          </p:nvCxnSpPr>
          <p:spPr>
            <a:xfrm>
              <a:off x="8943020" y="3089581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114730D-9485-EC3D-967A-DAAAE3E345E7}"/>
                </a:ext>
              </a:extLst>
            </p:cNvPr>
            <p:cNvCxnSpPr>
              <a:cxnSpLocks/>
            </p:cNvCxnSpPr>
            <p:nvPr/>
          </p:nvCxnSpPr>
          <p:spPr>
            <a:xfrm>
              <a:off x="8935402" y="3155958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93B58-5C91-81CA-265B-63962189B8E2}"/>
                </a:ext>
              </a:extLst>
            </p:cNvPr>
            <p:cNvSpPr txBox="1"/>
            <p:nvPr/>
          </p:nvSpPr>
          <p:spPr>
            <a:xfrm flipH="1">
              <a:off x="8751571" y="3590210"/>
              <a:ext cx="964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 2 reads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EC4954F-B4DB-75E3-8391-4E2D7C49E978}"/>
                </a:ext>
              </a:extLst>
            </p:cNvPr>
            <p:cNvCxnSpPr>
              <a:cxnSpLocks/>
            </p:cNvCxnSpPr>
            <p:nvPr/>
          </p:nvCxnSpPr>
          <p:spPr>
            <a:xfrm>
              <a:off x="8919214" y="4198677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87B363F-CA58-4475-2B3F-74B51712461B}"/>
                </a:ext>
              </a:extLst>
            </p:cNvPr>
            <p:cNvCxnSpPr>
              <a:cxnSpLocks/>
            </p:cNvCxnSpPr>
            <p:nvPr/>
          </p:nvCxnSpPr>
          <p:spPr>
            <a:xfrm>
              <a:off x="8919215" y="4017702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FBA1E02-4494-5B90-9298-E530429D080F}"/>
                </a:ext>
              </a:extLst>
            </p:cNvPr>
            <p:cNvCxnSpPr>
              <a:cxnSpLocks/>
            </p:cNvCxnSpPr>
            <p:nvPr/>
          </p:nvCxnSpPr>
          <p:spPr>
            <a:xfrm>
              <a:off x="8919214" y="4103427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CE921EF-DC0F-6593-C2C7-55E54F71CB60}"/>
                </a:ext>
              </a:extLst>
            </p:cNvPr>
            <p:cNvCxnSpPr>
              <a:cxnSpLocks/>
            </p:cNvCxnSpPr>
            <p:nvPr/>
          </p:nvCxnSpPr>
          <p:spPr>
            <a:xfrm>
              <a:off x="8926831" y="3879590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F77C82-F249-9BF2-E0BC-8013DEF73284}"/>
                </a:ext>
              </a:extLst>
            </p:cNvPr>
            <p:cNvCxnSpPr>
              <a:cxnSpLocks/>
            </p:cNvCxnSpPr>
            <p:nvPr/>
          </p:nvCxnSpPr>
          <p:spPr>
            <a:xfrm>
              <a:off x="8919213" y="3945967"/>
              <a:ext cx="36956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81133B-B6D0-1229-6EE7-EA2F225FE4C8}"/>
                </a:ext>
              </a:extLst>
            </p:cNvPr>
            <p:cNvSpPr txBox="1"/>
            <p:nvPr/>
          </p:nvSpPr>
          <p:spPr>
            <a:xfrm flipH="1">
              <a:off x="10234852" y="2878129"/>
              <a:ext cx="123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Gene1 contigs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F8FAC62-CFDC-87F0-2E8E-CC99C0995CDB}"/>
                </a:ext>
              </a:extLst>
            </p:cNvPr>
            <p:cNvSpPr txBox="1"/>
            <p:nvPr/>
          </p:nvSpPr>
          <p:spPr>
            <a:xfrm flipH="1">
              <a:off x="10244616" y="3618264"/>
              <a:ext cx="123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Gene2 contigs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6DD35D6-6548-B10D-B562-37D25B3BDF7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429" y="3313418"/>
              <a:ext cx="7577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FE0D73F-ECE2-5F4D-0F56-B4DD7FC3E2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1010" y="3973260"/>
              <a:ext cx="462679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34E326-6D03-A6E2-4595-79A021D4E2CC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577" y="4198677"/>
              <a:ext cx="90844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35E7BC-D58B-00B8-0E95-E41EBD59D5AD}"/>
                </a:ext>
              </a:extLst>
            </p:cNvPr>
            <p:cNvCxnSpPr>
              <a:cxnSpLocks/>
            </p:cNvCxnSpPr>
            <p:nvPr/>
          </p:nvCxnSpPr>
          <p:spPr>
            <a:xfrm>
              <a:off x="8630597" y="5407385"/>
              <a:ext cx="13639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EB4E117-6A79-1E7F-2F6B-6CC8DF4CD1EB}"/>
                </a:ext>
              </a:extLst>
            </p:cNvPr>
            <p:cNvSpPr txBox="1"/>
            <p:nvPr/>
          </p:nvSpPr>
          <p:spPr>
            <a:xfrm flipH="1">
              <a:off x="8766333" y="5142114"/>
              <a:ext cx="1238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Artocarpus-gene2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EF1A93-F959-9B32-B5F8-7FB7739D8573}"/>
                </a:ext>
              </a:extLst>
            </p:cNvPr>
            <p:cNvCxnSpPr>
              <a:cxnSpLocks/>
            </p:cNvCxnSpPr>
            <p:nvPr/>
          </p:nvCxnSpPr>
          <p:spPr>
            <a:xfrm>
              <a:off x="8732514" y="5589695"/>
              <a:ext cx="462679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FF6C545-B8E8-CE0A-2FD0-E521CBCF0BA9}"/>
                </a:ext>
              </a:extLst>
            </p:cNvPr>
            <p:cNvCxnSpPr>
              <a:cxnSpLocks/>
            </p:cNvCxnSpPr>
            <p:nvPr/>
          </p:nvCxnSpPr>
          <p:spPr>
            <a:xfrm>
              <a:off x="9389503" y="5589695"/>
              <a:ext cx="581263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D5AEE3-4BFB-510B-50A7-49DF709B6B01}"/>
                </a:ext>
              </a:extLst>
            </p:cNvPr>
            <p:cNvSpPr txBox="1"/>
            <p:nvPr/>
          </p:nvSpPr>
          <p:spPr>
            <a:xfrm flipH="1">
              <a:off x="8772999" y="5599935"/>
              <a:ext cx="123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Gene2 contigs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42FF01B-58F1-AD3E-4D7B-4F2E2922A92C}"/>
                </a:ext>
              </a:extLst>
            </p:cNvPr>
            <p:cNvCxnSpPr>
              <a:cxnSpLocks/>
            </p:cNvCxnSpPr>
            <p:nvPr/>
          </p:nvCxnSpPr>
          <p:spPr>
            <a:xfrm>
              <a:off x="8732514" y="6028969"/>
              <a:ext cx="462679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D2699B-3B86-D5DA-FE7B-2DEAD4BF4090}"/>
                </a:ext>
              </a:extLst>
            </p:cNvPr>
            <p:cNvSpPr txBox="1"/>
            <p:nvPr/>
          </p:nvSpPr>
          <p:spPr>
            <a:xfrm flipH="1">
              <a:off x="8734898" y="6067784"/>
              <a:ext cx="14827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Gene2 stitched contig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5873E37-EA13-8116-BF80-809395E47BFF}"/>
                </a:ext>
              </a:extLst>
            </p:cNvPr>
            <p:cNvCxnSpPr>
              <a:cxnSpLocks/>
            </p:cNvCxnSpPr>
            <p:nvPr/>
          </p:nvCxnSpPr>
          <p:spPr>
            <a:xfrm>
              <a:off x="9195193" y="6028969"/>
              <a:ext cx="3021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2E6DE47-1A99-A353-A3BD-1B2092EC8298}"/>
                </a:ext>
              </a:extLst>
            </p:cNvPr>
            <p:cNvCxnSpPr>
              <a:cxnSpLocks/>
            </p:cNvCxnSpPr>
            <p:nvPr/>
          </p:nvCxnSpPr>
          <p:spPr>
            <a:xfrm>
              <a:off x="9389503" y="6028969"/>
              <a:ext cx="581263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A8C4662-B51B-C433-2224-7D243906BB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815" y="5407385"/>
              <a:ext cx="13639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B50634E-DAF6-F9E5-9980-ECF59DB6E506}"/>
                </a:ext>
              </a:extLst>
            </p:cNvPr>
            <p:cNvSpPr txBox="1"/>
            <p:nvPr/>
          </p:nvSpPr>
          <p:spPr>
            <a:xfrm flipH="1">
              <a:off x="10466551" y="5142114"/>
              <a:ext cx="1238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Artocarpus-gene3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E2A9A6-4626-4979-9F18-5CFEFC5CFE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2732" y="5637320"/>
              <a:ext cx="462679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B5036E2-5DE2-4AE9-0FB3-9D63B97D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2732" y="5532545"/>
              <a:ext cx="1238252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4AF322D-21BB-E8B4-A671-A9754C6CD833}"/>
                </a:ext>
              </a:extLst>
            </p:cNvPr>
            <p:cNvSpPr txBox="1"/>
            <p:nvPr/>
          </p:nvSpPr>
          <p:spPr>
            <a:xfrm flipH="1">
              <a:off x="10473217" y="5666610"/>
              <a:ext cx="123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Gene3 contigs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5A1A56-B4A3-3C74-EFEE-50B1B8E4616D}"/>
                </a:ext>
              </a:extLst>
            </p:cNvPr>
            <p:cNvSpPr txBox="1"/>
            <p:nvPr/>
          </p:nvSpPr>
          <p:spPr>
            <a:xfrm flipH="1">
              <a:off x="10368441" y="6067784"/>
              <a:ext cx="14827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Gene3 selected contig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EA30D11-9142-D24E-195F-397C0236B7A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6551" y="6028969"/>
              <a:ext cx="1204433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90BF628-FE9E-57D8-3E13-B418E6543982}"/>
                </a:ext>
              </a:extLst>
            </p:cNvPr>
            <p:cNvSpPr txBox="1"/>
            <p:nvPr/>
          </p:nvSpPr>
          <p:spPr>
            <a:xfrm flipH="1">
              <a:off x="10467973" y="5143763"/>
              <a:ext cx="1238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Artocarpus-gene3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315F697-8B98-D4E4-BFD3-B85ECF56FF4E}"/>
                </a:ext>
              </a:extLst>
            </p:cNvPr>
            <p:cNvCxnSpPr>
              <a:cxnSpLocks/>
            </p:cNvCxnSpPr>
            <p:nvPr/>
          </p:nvCxnSpPr>
          <p:spPr>
            <a:xfrm>
              <a:off x="10467973" y="6030618"/>
              <a:ext cx="1204433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76A9F31-E694-9E06-CD33-0512FAEDA98A}"/>
              </a:ext>
            </a:extLst>
          </p:cNvPr>
          <p:cNvGrpSpPr/>
          <p:nvPr/>
        </p:nvGrpSpPr>
        <p:grpSpPr>
          <a:xfrm>
            <a:off x="4010026" y="5057775"/>
            <a:ext cx="7622829" cy="1504949"/>
            <a:chOff x="514351" y="5153025"/>
            <a:chExt cx="7622829" cy="15049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913C88-212C-552B-E81F-A56A8F2C148A}"/>
                </a:ext>
              </a:extLst>
            </p:cNvPr>
            <p:cNvSpPr/>
            <p:nvPr/>
          </p:nvSpPr>
          <p:spPr>
            <a:xfrm>
              <a:off x="514351" y="5153025"/>
              <a:ext cx="3722251" cy="1504949"/>
            </a:xfrm>
            <a:prstGeom prst="roundRect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952FD1-A003-08E5-CE68-1B51554EE25F}"/>
                </a:ext>
              </a:extLst>
            </p:cNvPr>
            <p:cNvSpPr txBox="1"/>
            <p:nvPr/>
          </p:nvSpPr>
          <p:spPr>
            <a:xfrm flipH="1">
              <a:off x="514351" y="5153025"/>
              <a:ext cx="3719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Coding sequence extraction (exonerate)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58E258C-B020-B43D-5C82-8ED69530258D}"/>
                </a:ext>
              </a:extLst>
            </p:cNvPr>
            <p:cNvSpPr/>
            <p:nvPr/>
          </p:nvSpPr>
          <p:spPr>
            <a:xfrm>
              <a:off x="4438650" y="5153025"/>
              <a:ext cx="3686175" cy="1504949"/>
            </a:xfrm>
            <a:prstGeom prst="roundRect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1B03C7-7232-CFAC-4A66-5FDA0E551797}"/>
                </a:ext>
              </a:extLst>
            </p:cNvPr>
            <p:cNvSpPr txBox="1"/>
            <p:nvPr/>
          </p:nvSpPr>
          <p:spPr>
            <a:xfrm flipH="1">
              <a:off x="4522947" y="5153025"/>
              <a:ext cx="2819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Intron sequence extraction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0CACFA-A3D2-228C-C227-0EC1C4F83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44" y="5958369"/>
              <a:ext cx="2781356" cy="1265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D48EF6B-C53A-7267-43E5-211CF24C65FB}"/>
                </a:ext>
              </a:extLst>
            </p:cNvPr>
            <p:cNvCxnSpPr>
              <a:cxnSpLocks/>
            </p:cNvCxnSpPr>
            <p:nvPr/>
          </p:nvCxnSpPr>
          <p:spPr>
            <a:xfrm>
              <a:off x="1574959" y="5767405"/>
              <a:ext cx="74145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08AB9B4-F577-BFE8-75DF-8651E8358A74}"/>
                </a:ext>
              </a:extLst>
            </p:cNvPr>
            <p:cNvCxnSpPr>
              <a:cxnSpLocks/>
            </p:cNvCxnSpPr>
            <p:nvPr/>
          </p:nvCxnSpPr>
          <p:spPr>
            <a:xfrm>
              <a:off x="2316416" y="5768749"/>
              <a:ext cx="74145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EC92551-CF1D-27ED-3917-76FB026A7BE5}"/>
                </a:ext>
              </a:extLst>
            </p:cNvPr>
            <p:cNvSpPr txBox="1"/>
            <p:nvPr/>
          </p:nvSpPr>
          <p:spPr>
            <a:xfrm flipH="1">
              <a:off x="852249" y="5487573"/>
              <a:ext cx="1712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Artocarpus-gene3-exon1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406E99-78F4-9EA0-25D8-4BD6C7118840}"/>
                </a:ext>
              </a:extLst>
            </p:cNvPr>
            <p:cNvSpPr txBox="1"/>
            <p:nvPr/>
          </p:nvSpPr>
          <p:spPr>
            <a:xfrm flipH="1">
              <a:off x="2335769" y="5495874"/>
              <a:ext cx="1712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Artocarpus-gene3-exon2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CD68264-5FD4-8E8A-2321-6FBA20748456}"/>
                </a:ext>
              </a:extLst>
            </p:cNvPr>
            <p:cNvSpPr txBox="1"/>
            <p:nvPr/>
          </p:nvSpPr>
          <p:spPr>
            <a:xfrm flipH="1">
              <a:off x="544408" y="5996135"/>
              <a:ext cx="1146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Gene3 contig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7A3D29D-8205-B0A2-80DA-02AA2E5FA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44" y="5958369"/>
              <a:ext cx="741457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7672C48-5B12-59DF-19C0-474B1B27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820298" y="5958369"/>
              <a:ext cx="741457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8024D1F-5B5A-2C47-CB6F-CDB5D3193C4C}"/>
                </a:ext>
              </a:extLst>
            </p:cNvPr>
            <p:cNvCxnSpPr>
              <a:cxnSpLocks/>
            </p:cNvCxnSpPr>
            <p:nvPr/>
          </p:nvCxnSpPr>
          <p:spPr>
            <a:xfrm>
              <a:off x="2325113" y="6309724"/>
              <a:ext cx="741457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D25D0A-820F-04A4-FD47-905F11D7DABE}"/>
                </a:ext>
              </a:extLst>
            </p:cNvPr>
            <p:cNvCxnSpPr>
              <a:cxnSpLocks/>
            </p:cNvCxnSpPr>
            <p:nvPr/>
          </p:nvCxnSpPr>
          <p:spPr>
            <a:xfrm>
              <a:off x="1594009" y="6309724"/>
              <a:ext cx="741457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3C1237E-CF64-C3BA-3EB6-7D45002DBA8B}"/>
                </a:ext>
              </a:extLst>
            </p:cNvPr>
            <p:cNvSpPr txBox="1"/>
            <p:nvPr/>
          </p:nvSpPr>
          <p:spPr>
            <a:xfrm flipH="1">
              <a:off x="1331601" y="6373860"/>
              <a:ext cx="21126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Gene3 CDS (concatenated exons)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0057B53-6642-AF9F-FA9D-02BD5836F698}"/>
                </a:ext>
              </a:extLst>
            </p:cNvPr>
            <p:cNvCxnSpPr>
              <a:cxnSpLocks/>
            </p:cNvCxnSpPr>
            <p:nvPr/>
          </p:nvCxnSpPr>
          <p:spPr>
            <a:xfrm>
              <a:off x="4913362" y="5837673"/>
              <a:ext cx="2781356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42B6CB7-67FC-9F89-251A-A12E9160D9B8}"/>
                </a:ext>
              </a:extLst>
            </p:cNvPr>
            <p:cNvSpPr txBox="1"/>
            <p:nvPr/>
          </p:nvSpPr>
          <p:spPr>
            <a:xfrm flipH="1">
              <a:off x="4814123" y="5544879"/>
              <a:ext cx="1529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Gene3 (super)contig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15364B1-8E3E-9B23-6A9A-EA75038A4488}"/>
                </a:ext>
              </a:extLst>
            </p:cNvPr>
            <p:cNvCxnSpPr>
              <a:cxnSpLocks/>
            </p:cNvCxnSpPr>
            <p:nvPr/>
          </p:nvCxnSpPr>
          <p:spPr>
            <a:xfrm>
              <a:off x="4913362" y="5837673"/>
              <a:ext cx="741457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B7FEA01-4C48-88E6-1A6A-ADBC7D977F67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16" y="5837673"/>
              <a:ext cx="741457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3E60CA5-5A78-DCA8-2497-6EA44BC19B9E}"/>
                </a:ext>
              </a:extLst>
            </p:cNvPr>
            <p:cNvSpPr txBox="1"/>
            <p:nvPr/>
          </p:nvSpPr>
          <p:spPr>
            <a:xfrm flipH="1">
              <a:off x="4870106" y="6319839"/>
              <a:ext cx="32670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Gene3 concatenated introns (or unrecognized exons)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6CF81ED-1533-3442-506F-185D891503A5}"/>
                </a:ext>
              </a:extLst>
            </p:cNvPr>
            <p:cNvCxnSpPr/>
            <p:nvPr/>
          </p:nvCxnSpPr>
          <p:spPr>
            <a:xfrm flipH="1">
              <a:off x="1783610" y="5772014"/>
              <a:ext cx="541503" cy="17043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1D9DDA7-E18B-2E40-63B3-67880DE600E6}"/>
                </a:ext>
              </a:extLst>
            </p:cNvPr>
            <p:cNvCxnSpPr/>
            <p:nvPr/>
          </p:nvCxnSpPr>
          <p:spPr>
            <a:xfrm flipH="1">
              <a:off x="1081851" y="5762797"/>
              <a:ext cx="541503" cy="17043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88E0D1-F339-2107-EFDA-D7D195E65374}"/>
                </a:ext>
              </a:extLst>
            </p:cNvPr>
            <p:cNvCxnSpPr>
              <a:cxnSpLocks/>
            </p:cNvCxnSpPr>
            <p:nvPr/>
          </p:nvCxnSpPr>
          <p:spPr>
            <a:xfrm>
              <a:off x="3053959" y="5800589"/>
              <a:ext cx="479536" cy="12222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6060D66-DBD1-7411-6FF9-87E03C675CD5}"/>
                </a:ext>
              </a:extLst>
            </p:cNvPr>
            <p:cNvCxnSpPr>
              <a:cxnSpLocks/>
            </p:cNvCxnSpPr>
            <p:nvPr/>
          </p:nvCxnSpPr>
          <p:spPr>
            <a:xfrm>
              <a:off x="2319271" y="5819993"/>
              <a:ext cx="473052" cy="9267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EE64599-2D38-42DB-9935-5A2719240273}"/>
                </a:ext>
              </a:extLst>
            </p:cNvPr>
            <p:cNvSpPr txBox="1"/>
            <p:nvPr/>
          </p:nvSpPr>
          <p:spPr>
            <a:xfrm flipH="1">
              <a:off x="2653786" y="6043004"/>
              <a:ext cx="879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Splash zone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9CA5288-D6E6-5609-6711-A38220787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4445" y="6043004"/>
              <a:ext cx="124105" cy="1231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7715709-2A42-3615-2245-64CF58B6D5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7864" y="6028969"/>
              <a:ext cx="155922" cy="118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6985F35-E3AD-A281-CDD1-8BB15F1DC5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4325" y="6009816"/>
              <a:ext cx="494290" cy="27133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825DF2A-817A-AD75-8676-CF794E551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2990" y="6009816"/>
              <a:ext cx="494290" cy="27133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6AD4A6-8B20-1420-6874-BB9BE812D8DA}"/>
                </a:ext>
              </a:extLst>
            </p:cNvPr>
            <p:cNvCxnSpPr>
              <a:cxnSpLocks/>
            </p:cNvCxnSpPr>
            <p:nvPr/>
          </p:nvCxnSpPr>
          <p:spPr>
            <a:xfrm>
              <a:off x="1862414" y="6001740"/>
              <a:ext cx="441140" cy="29990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C9FBF2C-E5AB-75B0-BFB8-525D3180ABA8}"/>
                </a:ext>
              </a:extLst>
            </p:cNvPr>
            <p:cNvCxnSpPr>
              <a:cxnSpLocks/>
            </p:cNvCxnSpPr>
            <p:nvPr/>
          </p:nvCxnSpPr>
          <p:spPr>
            <a:xfrm>
              <a:off x="1065731" y="5992042"/>
              <a:ext cx="509228" cy="28910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D4788CD-2B23-B51F-A4B1-D090FB247473}"/>
                </a:ext>
              </a:extLst>
            </p:cNvPr>
            <p:cNvSpPr txBox="1"/>
            <p:nvPr/>
          </p:nvSpPr>
          <p:spPr>
            <a:xfrm flipH="1">
              <a:off x="6571769" y="5556569"/>
              <a:ext cx="879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002B36"/>
                  </a:solidFill>
                  <a:latin typeface="Arial Nova Light" panose="020B0304020202020204" pitchFamily="34" charset="0"/>
                </a:rPr>
                <a:t>Splash zone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F3FAA820-2B9A-D439-CCA2-920D95662736}"/>
                </a:ext>
              </a:extLst>
            </p:cNvPr>
            <p:cNvCxnSpPr>
              <a:cxnSpLocks/>
            </p:cNvCxnSpPr>
            <p:nvPr/>
          </p:nvCxnSpPr>
          <p:spPr>
            <a:xfrm>
              <a:off x="7432428" y="5679680"/>
              <a:ext cx="138525" cy="101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2AA7E95-186C-963D-7AAE-B88CB40EA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3164" y="5660677"/>
              <a:ext cx="228605" cy="837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BE5D307-2747-BA70-ECB1-1A7A8CA40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9936" y="6243049"/>
              <a:ext cx="1333595" cy="875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897A999-D526-C1E8-2F6A-681A51A27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4870" y="5848094"/>
              <a:ext cx="169949" cy="39426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780EFCD-B60A-7D76-0C4E-05F366BD86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3751" y="5848094"/>
              <a:ext cx="161602" cy="35824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033D9DB-5C9F-8A7E-74C5-CB20A33FE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7183" y="5869791"/>
              <a:ext cx="879850" cy="32110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04553FF-FB36-82C3-DEAE-EE3655C96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6317" y="5869791"/>
              <a:ext cx="895140" cy="33654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218666-37F2-6E76-E6CB-235265556CF6}"/>
              </a:ext>
            </a:extLst>
          </p:cNvPr>
          <p:cNvSpPr txBox="1"/>
          <p:nvPr/>
        </p:nvSpPr>
        <p:spPr>
          <a:xfrm flipH="1">
            <a:off x="528709" y="4647655"/>
            <a:ext cx="3454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B36"/>
                </a:solidFill>
                <a:latin typeface="Arial Nova Light" panose="020B0304020202020204" pitchFamily="34" charset="0"/>
              </a:rPr>
              <a:t>Stitched contigs, contig choice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D9B49D7-2768-95E0-BBBD-479954FA4D74}"/>
              </a:ext>
            </a:extLst>
          </p:cNvPr>
          <p:cNvSpPr txBox="1"/>
          <p:nvPr/>
        </p:nvSpPr>
        <p:spPr>
          <a:xfrm>
            <a:off x="7134225" y="4557271"/>
            <a:ext cx="448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  <a:latin typeface="Arial Nova Light" panose="020B0304020202020204" pitchFamily="34" charset="0"/>
              </a:rPr>
              <a:t>https://github.com/mossmatters/HybPiper/wiki/Tutorial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0EB1A03-EC74-AA25-6EA4-82E7A976596E}"/>
              </a:ext>
            </a:extLst>
          </p:cNvPr>
          <p:cNvCxnSpPr>
            <a:cxnSpLocks/>
          </p:cNvCxnSpPr>
          <p:nvPr/>
        </p:nvCxnSpPr>
        <p:spPr>
          <a:xfrm>
            <a:off x="4198797" y="785191"/>
            <a:ext cx="10499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640A8D7-AA4D-7B3D-9953-98B95D6A8D5D}"/>
              </a:ext>
            </a:extLst>
          </p:cNvPr>
          <p:cNvCxnSpPr>
            <a:cxnSpLocks/>
          </p:cNvCxnSpPr>
          <p:nvPr/>
        </p:nvCxnSpPr>
        <p:spPr>
          <a:xfrm>
            <a:off x="4168979" y="1439567"/>
            <a:ext cx="11592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D3CFFC4-3A19-5888-CDF9-E72BD5B40CE7}"/>
              </a:ext>
            </a:extLst>
          </p:cNvPr>
          <p:cNvCxnSpPr>
            <a:cxnSpLocks/>
          </p:cNvCxnSpPr>
          <p:nvPr/>
        </p:nvCxnSpPr>
        <p:spPr>
          <a:xfrm>
            <a:off x="4178918" y="2088924"/>
            <a:ext cx="187255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6F1D9F3-8F3C-F3A3-71DE-04A8A1C5AE8F}"/>
              </a:ext>
            </a:extLst>
          </p:cNvPr>
          <p:cNvCxnSpPr>
            <a:cxnSpLocks/>
          </p:cNvCxnSpPr>
          <p:nvPr/>
        </p:nvCxnSpPr>
        <p:spPr>
          <a:xfrm>
            <a:off x="10654748" y="3241101"/>
            <a:ext cx="95024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16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8424</TotalTime>
  <Words>756</Words>
  <Application>Microsoft Office PowerPoint</Application>
  <PresentationFormat>Widescreen</PresentationFormat>
  <Paragraphs>119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Nova Light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Sidonie Bellot</dc:creator>
  <cp:lastModifiedBy>Sidonie Bellot</cp:lastModifiedBy>
  <cp:revision>46</cp:revision>
  <dcterms:created xsi:type="dcterms:W3CDTF">2023-09-15T16:26:14Z</dcterms:created>
  <dcterms:modified xsi:type="dcterms:W3CDTF">2024-03-04T13:59:42Z</dcterms:modified>
</cp:coreProperties>
</file>